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33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37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548" r:id="rId3"/>
    <p:sldId id="542" r:id="rId5"/>
    <p:sldId id="543" r:id="rId6"/>
    <p:sldId id="275" r:id="rId7"/>
    <p:sldId id="332" r:id="rId8"/>
    <p:sldId id="328" r:id="rId9"/>
    <p:sldId id="545" r:id="rId10"/>
    <p:sldId id="310" r:id="rId11"/>
    <p:sldId id="414" r:id="rId12"/>
    <p:sldId id="449" r:id="rId13"/>
    <p:sldId id="525" r:id="rId14"/>
    <p:sldId id="413" r:id="rId15"/>
    <p:sldId id="345" r:id="rId16"/>
    <p:sldId id="506" r:id="rId17"/>
    <p:sldId id="316" r:id="rId18"/>
    <p:sldId id="450" r:id="rId19"/>
    <p:sldId id="300" r:id="rId20"/>
    <p:sldId id="546" r:id="rId21"/>
    <p:sldId id="321" r:id="rId22"/>
    <p:sldId id="256" r:id="rId23"/>
    <p:sldId id="547" r:id="rId24"/>
    <p:sldId id="522" r:id="rId25"/>
    <p:sldId id="553" r:id="rId26"/>
    <p:sldId id="523" r:id="rId27"/>
    <p:sldId id="524" r:id="rId28"/>
    <p:sldId id="541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B7FAFBB-8EBC-428C-BE39-B25DB42CB552}">
          <p14:sldIdLst>
            <p14:sldId id="548"/>
            <p14:sldId id="542"/>
            <p14:sldId id="543"/>
            <p14:sldId id="275"/>
            <p14:sldId id="332"/>
          </p14:sldIdLst>
        </p14:section>
        <p14:section name="无标题节" id="{A75927A5-AD96-4E6F-8327-661F1D5DF105}">
          <p14:sldIdLst>
            <p14:sldId id="545"/>
            <p14:sldId id="310"/>
            <p14:sldId id="414"/>
            <p14:sldId id="449"/>
            <p14:sldId id="525"/>
            <p14:sldId id="413"/>
            <p14:sldId id="506"/>
            <p14:sldId id="316"/>
            <p14:sldId id="300"/>
            <p14:sldId id="546"/>
            <p14:sldId id="321"/>
            <p14:sldId id="256"/>
            <p14:sldId id="522"/>
            <p14:sldId id="553"/>
            <p14:sldId id="524"/>
            <p14:sldId id="541"/>
            <p14:sldId id="328"/>
            <p14:sldId id="547"/>
            <p14:sldId id="523"/>
            <p14:sldId id="345"/>
            <p14:sldId id="45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范 广奇" initials="范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8C2"/>
    <a:srgbClr val="558ED5"/>
    <a:srgbClr val="FFFFFF"/>
    <a:srgbClr val="57BAFD"/>
    <a:srgbClr val="D4EDFF"/>
    <a:srgbClr val="CEE9FC"/>
    <a:srgbClr val="900405"/>
    <a:srgbClr val="95B3D7"/>
    <a:srgbClr val="F6FEFF"/>
    <a:srgbClr val="38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39" autoAdjust="0"/>
  </p:normalViewPr>
  <p:slideViewPr>
    <p:cSldViewPr>
      <p:cViewPr varScale="1">
        <p:scale>
          <a:sx n="72" d="100"/>
          <a:sy n="72" d="100"/>
        </p:scale>
        <p:origin x="828" y="66"/>
      </p:cViewPr>
      <p:guideLst>
        <p:guide orient="horz" pos="2597"/>
        <p:guide pos="38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07A50-71AD-4F52-81CC-16FB80C53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D27FD-7523-4DD3-AD69-E3EB1C48D1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E3CDE-72A8-4BCE-8D8E-0AD93353D2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2564904"/>
            <a:ext cx="12192000" cy="1944216"/>
          </a:xfrm>
          <a:prstGeom prst="rect">
            <a:avLst/>
          </a:prstGeom>
          <a:gradFill>
            <a:gsLst>
              <a:gs pos="0">
                <a:srgbClr val="070E2A">
                  <a:alpha val="0"/>
                </a:srgbClr>
              </a:gs>
              <a:gs pos="48000">
                <a:srgbClr val="1D3A77">
                  <a:alpha val="81000"/>
                </a:srgbClr>
              </a:gs>
              <a:gs pos="100000">
                <a:srgbClr val="0B111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601C-FD21-434A-A486-83A55A8B2E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0.jpeg"/><Relationship Id="rId7" Type="http://schemas.openxmlformats.org/officeDocument/2006/relationships/tags" Target="../tags/tag4.xml"/><Relationship Id="rId6" Type="http://schemas.openxmlformats.org/officeDocument/2006/relationships/image" Target="../media/image29.jpeg"/><Relationship Id="rId55" Type="http://schemas.openxmlformats.org/officeDocument/2006/relationships/slideLayout" Target="../slideLayouts/slideLayout5.xml"/><Relationship Id="rId54" Type="http://schemas.openxmlformats.org/officeDocument/2006/relationships/image" Target="../media/image7.png"/><Relationship Id="rId53" Type="http://schemas.openxmlformats.org/officeDocument/2006/relationships/image" Target="../media/image8.png"/><Relationship Id="rId52" Type="http://schemas.openxmlformats.org/officeDocument/2006/relationships/image" Target="../media/image29.svg"/><Relationship Id="rId51" Type="http://schemas.openxmlformats.org/officeDocument/2006/relationships/image" Target="../media/image45.png"/><Relationship Id="rId50" Type="http://schemas.openxmlformats.org/officeDocument/2006/relationships/image" Target="../media/image28.svg"/><Relationship Id="rId5" Type="http://schemas.openxmlformats.org/officeDocument/2006/relationships/tags" Target="../tags/tag3.xml"/><Relationship Id="rId49" Type="http://schemas.openxmlformats.org/officeDocument/2006/relationships/image" Target="../media/image44.png"/><Relationship Id="rId48" Type="http://schemas.openxmlformats.org/officeDocument/2006/relationships/image" Target="../media/image27.svg"/><Relationship Id="rId47" Type="http://schemas.openxmlformats.org/officeDocument/2006/relationships/image" Target="../media/image43.png"/><Relationship Id="rId46" Type="http://schemas.openxmlformats.org/officeDocument/2006/relationships/tags" Target="../tags/tag19.xml"/><Relationship Id="rId45" Type="http://schemas.openxmlformats.org/officeDocument/2006/relationships/image" Target="../media/image26.svg"/><Relationship Id="rId44" Type="http://schemas.openxmlformats.org/officeDocument/2006/relationships/image" Target="../media/image42.png"/><Relationship Id="rId43" Type="http://schemas.openxmlformats.org/officeDocument/2006/relationships/image" Target="../media/image25.svg"/><Relationship Id="rId42" Type="http://schemas.openxmlformats.org/officeDocument/2006/relationships/image" Target="../media/image41.png"/><Relationship Id="rId41" Type="http://schemas.openxmlformats.org/officeDocument/2006/relationships/image" Target="../media/image24.svg"/><Relationship Id="rId40" Type="http://schemas.openxmlformats.org/officeDocument/2006/relationships/image" Target="../media/image40.png"/><Relationship Id="rId4" Type="http://schemas.openxmlformats.org/officeDocument/2006/relationships/image" Target="../media/image28.jpeg"/><Relationship Id="rId39" Type="http://schemas.openxmlformats.org/officeDocument/2006/relationships/image" Target="../media/image23.svg"/><Relationship Id="rId38" Type="http://schemas.openxmlformats.org/officeDocument/2006/relationships/image" Target="../media/image39.png"/><Relationship Id="rId37" Type="http://schemas.openxmlformats.org/officeDocument/2006/relationships/image" Target="../media/image22.svg"/><Relationship Id="rId36" Type="http://schemas.openxmlformats.org/officeDocument/2006/relationships/image" Target="../media/image38.png"/><Relationship Id="rId35" Type="http://schemas.openxmlformats.org/officeDocument/2006/relationships/tags" Target="../tags/tag18.xml"/><Relationship Id="rId34" Type="http://schemas.openxmlformats.org/officeDocument/2006/relationships/image" Target="../media/image21.svg"/><Relationship Id="rId33" Type="http://schemas.openxmlformats.org/officeDocument/2006/relationships/image" Target="../media/image37.png"/><Relationship Id="rId32" Type="http://schemas.openxmlformats.org/officeDocument/2006/relationships/image" Target="../media/image20.svg"/><Relationship Id="rId31" Type="http://schemas.openxmlformats.org/officeDocument/2006/relationships/image" Target="../media/image36.png"/><Relationship Id="rId30" Type="http://schemas.openxmlformats.org/officeDocument/2006/relationships/image" Target="../media/image19.svg"/><Relationship Id="rId3" Type="http://schemas.openxmlformats.org/officeDocument/2006/relationships/tags" Target="../tags/tag2.xml"/><Relationship Id="rId29" Type="http://schemas.openxmlformats.org/officeDocument/2006/relationships/image" Target="../media/image35.png"/><Relationship Id="rId28" Type="http://schemas.openxmlformats.org/officeDocument/2006/relationships/image" Target="../media/image18.svg"/><Relationship Id="rId27" Type="http://schemas.openxmlformats.org/officeDocument/2006/relationships/image" Target="../media/image34.png"/><Relationship Id="rId26" Type="http://schemas.openxmlformats.org/officeDocument/2006/relationships/image" Target="../media/image17.svg"/><Relationship Id="rId25" Type="http://schemas.openxmlformats.org/officeDocument/2006/relationships/image" Target="../media/image33.png"/><Relationship Id="rId24" Type="http://schemas.openxmlformats.org/officeDocument/2006/relationships/image" Target="../media/image16.svg"/><Relationship Id="rId23" Type="http://schemas.openxmlformats.org/officeDocument/2006/relationships/image" Target="../media/image32.png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image" Target="../media/image27.jpe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image" Target="../media/image31.jpeg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33.svg"/><Relationship Id="rId7" Type="http://schemas.openxmlformats.org/officeDocument/2006/relationships/image" Target="../media/image49.png"/><Relationship Id="rId6" Type="http://schemas.openxmlformats.org/officeDocument/2006/relationships/image" Target="../media/image32.svg"/><Relationship Id="rId5" Type="http://schemas.openxmlformats.org/officeDocument/2006/relationships/image" Target="../media/image48.png"/><Relationship Id="rId4" Type="http://schemas.openxmlformats.org/officeDocument/2006/relationships/image" Target="../media/image31.svg"/><Relationship Id="rId3" Type="http://schemas.openxmlformats.org/officeDocument/2006/relationships/image" Target="../media/image47.png"/><Relationship Id="rId2" Type="http://schemas.openxmlformats.org/officeDocument/2006/relationships/image" Target="../media/image30.sv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7.png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37.svg"/><Relationship Id="rId7" Type="http://schemas.openxmlformats.org/officeDocument/2006/relationships/image" Target="../media/image57.png"/><Relationship Id="rId6" Type="http://schemas.openxmlformats.org/officeDocument/2006/relationships/image" Target="../media/image36.svg"/><Relationship Id="rId5" Type="http://schemas.openxmlformats.org/officeDocument/2006/relationships/image" Target="../media/image56.png"/><Relationship Id="rId4" Type="http://schemas.openxmlformats.org/officeDocument/2006/relationships/image" Target="../media/image35.svg"/><Relationship Id="rId3" Type="http://schemas.openxmlformats.org/officeDocument/2006/relationships/image" Target="../media/image55.png"/><Relationship Id="rId2" Type="http://schemas.openxmlformats.org/officeDocument/2006/relationships/image" Target="../media/image34.sv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7.png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png"/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openxmlformats.org/officeDocument/2006/relationships/image" Target="../media/image70.jpeg"/><Relationship Id="rId7" Type="http://schemas.openxmlformats.org/officeDocument/2006/relationships/image" Target="../media/image69.jpe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76.jpeg"/><Relationship Id="rId13" Type="http://schemas.openxmlformats.org/officeDocument/2006/relationships/image" Target="../media/image75.jpeg"/><Relationship Id="rId12" Type="http://schemas.openxmlformats.org/officeDocument/2006/relationships/image" Target="../media/image74.jpeg"/><Relationship Id="rId11" Type="http://schemas.openxmlformats.org/officeDocument/2006/relationships/image" Target="../media/image73.jpeg"/><Relationship Id="rId10" Type="http://schemas.openxmlformats.org/officeDocument/2006/relationships/image" Target="../media/image72.jpe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79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png"/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svg"/><Relationship Id="rId8" Type="http://schemas.openxmlformats.org/officeDocument/2006/relationships/image" Target="../media/image16.png"/><Relationship Id="rId7" Type="http://schemas.openxmlformats.org/officeDocument/2006/relationships/image" Target="../media/image4.svg"/><Relationship Id="rId6" Type="http://schemas.openxmlformats.org/officeDocument/2006/relationships/image" Target="../media/image15.png"/><Relationship Id="rId5" Type="http://schemas.openxmlformats.org/officeDocument/2006/relationships/image" Target="../media/image3.svg"/><Relationship Id="rId4" Type="http://schemas.openxmlformats.org/officeDocument/2006/relationships/image" Target="../media/image2.svg"/><Relationship Id="rId3" Type="http://schemas.openxmlformats.org/officeDocument/2006/relationships/image" Target="../media/image14.png"/><Relationship Id="rId2" Type="http://schemas.openxmlformats.org/officeDocument/2006/relationships/image" Target="../media/image1.sv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7.png"/><Relationship Id="rId16" Type="http://schemas.openxmlformats.org/officeDocument/2006/relationships/image" Target="../media/image8.png"/><Relationship Id="rId15" Type="http://schemas.openxmlformats.org/officeDocument/2006/relationships/image" Target="../media/image8.svg"/><Relationship Id="rId14" Type="http://schemas.openxmlformats.org/officeDocument/2006/relationships/image" Target="../media/image19.png"/><Relationship Id="rId13" Type="http://schemas.openxmlformats.org/officeDocument/2006/relationships/image" Target="../media/image7.svg"/><Relationship Id="rId12" Type="http://schemas.openxmlformats.org/officeDocument/2006/relationships/image" Target="../media/image18.png"/><Relationship Id="rId11" Type="http://schemas.openxmlformats.org/officeDocument/2006/relationships/image" Target="../media/image6.svg"/><Relationship Id="rId10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2.svg"/><Relationship Id="rId7" Type="http://schemas.openxmlformats.org/officeDocument/2006/relationships/image" Target="../media/image23.png"/><Relationship Id="rId6" Type="http://schemas.openxmlformats.org/officeDocument/2006/relationships/image" Target="../media/image11.svg"/><Relationship Id="rId5" Type="http://schemas.openxmlformats.org/officeDocument/2006/relationships/image" Target="../media/image22.png"/><Relationship Id="rId4" Type="http://schemas.openxmlformats.org/officeDocument/2006/relationships/image" Target="../media/image10.svg"/><Relationship Id="rId3" Type="http://schemas.openxmlformats.org/officeDocument/2006/relationships/image" Target="../media/image21.png"/><Relationship Id="rId2" Type="http://schemas.openxmlformats.org/officeDocument/2006/relationships/image" Target="../media/image9.svg"/><Relationship Id="rId18" Type="http://schemas.openxmlformats.org/officeDocument/2006/relationships/notesSlide" Target="../notesSlides/notesSlide9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7.png"/><Relationship Id="rId15" Type="http://schemas.openxmlformats.org/officeDocument/2006/relationships/image" Target="../media/image8.png"/><Relationship Id="rId14" Type="http://schemas.openxmlformats.org/officeDocument/2006/relationships/image" Target="../media/image15.svg"/><Relationship Id="rId13" Type="http://schemas.openxmlformats.org/officeDocument/2006/relationships/image" Target="../media/image26.png"/><Relationship Id="rId12" Type="http://schemas.openxmlformats.org/officeDocument/2006/relationships/image" Target="../media/image14.svg"/><Relationship Id="rId11" Type="http://schemas.openxmlformats.org/officeDocument/2006/relationships/image" Target="../media/image25.png"/><Relationship Id="rId10" Type="http://schemas.openxmlformats.org/officeDocument/2006/relationships/image" Target="../media/image13.sv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/>
        </p:nvSpPr>
        <p:spPr>
          <a:xfrm rot="216762" flipV="1">
            <a:off x="2613956" y="4772251"/>
            <a:ext cx="962534" cy="631665"/>
          </a:xfrm>
          <a:prstGeom prst="triangle">
            <a:avLst>
              <a:gd name="adj" fmla="val 66989"/>
            </a:avLst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>
            <a:off x="3010995" y="1448527"/>
            <a:ext cx="962534" cy="631665"/>
          </a:xfrm>
          <a:prstGeom prst="triangle">
            <a:avLst>
              <a:gd name="adj" fmla="val 66989"/>
            </a:avLst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20955" y="1725262"/>
            <a:ext cx="12192000" cy="3404937"/>
          </a:xfrm>
          <a:prstGeom prst="rect">
            <a:avLst/>
          </a:prstGeom>
          <a:solidFill>
            <a:srgbClr val="07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 flipV="1">
            <a:off x="-20956" y="1448532"/>
            <a:ext cx="3681664" cy="3681663"/>
          </a:xfrm>
          <a:prstGeom prst="rtTriangle">
            <a:avLst/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>
            <a:off x="3218044" y="4388359"/>
            <a:ext cx="3260558" cy="1016665"/>
          </a:xfrm>
          <a:prstGeom prst="parallelogram">
            <a:avLst>
              <a:gd name="adj" fmla="val 58437"/>
            </a:avLst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2561790" y="3751096"/>
            <a:ext cx="8738469" cy="41874"/>
          </a:xfrm>
          <a:prstGeom prst="line">
            <a:avLst/>
          </a:prstGeom>
          <a:ln w="12700">
            <a:solidFill>
              <a:srgbClr val="EEF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467985" y="6452235"/>
            <a:ext cx="1463040" cy="398780"/>
          </a:xfrm>
          <a:prstGeom prst="rect">
            <a:avLst/>
          </a:prstGeom>
          <a:noFill/>
          <a:effectLst>
            <a:outerShdw blurRad="812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solidFill>
                  <a:schemeClr val="tx1">
                    <a:alpha val="70000"/>
                  </a:schemeClr>
                </a:solidFill>
                <a:effectLst/>
                <a:latin typeface="仿宋" panose="02010609060101010101" charset="-122"/>
                <a:ea typeface="仿宋" panose="02010609060101010101" charset="-122"/>
                <a:cs typeface="Footlight MT Light" panose="0204060206030A020304" charset="0"/>
                <a:sym typeface="News Gothic MT" charset="0"/>
              </a:rPr>
              <a:t>2021-07</a:t>
            </a:r>
            <a:endParaRPr lang="en-US" altLang="zh-CN" sz="2000" b="1" dirty="0">
              <a:solidFill>
                <a:schemeClr val="tx1">
                  <a:alpha val="70000"/>
                </a:schemeClr>
              </a:solidFill>
              <a:effectLst/>
              <a:latin typeface="仿宋" panose="02010609060101010101" charset="-122"/>
              <a:ea typeface="仿宋" panose="02010609060101010101" charset="-122"/>
              <a:cs typeface="Footlight MT Light" panose="0204060206030A020304" charset="0"/>
              <a:sym typeface="News Gothic MT" charset="0"/>
            </a:endParaRPr>
          </a:p>
        </p:txBody>
      </p:sp>
      <p:sp>
        <p:nvSpPr>
          <p:cNvPr id="10" name="big data"/>
          <p:cNvSpPr/>
          <p:nvPr/>
        </p:nvSpPr>
        <p:spPr>
          <a:xfrm>
            <a:off x="1370330" y="2564765"/>
            <a:ext cx="10348595" cy="922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charset="0"/>
              </a:rPr>
              <a:t>迪康网络准入控制解决</a:t>
            </a:r>
            <a:r>
              <a:rPr lang="zh-CN" altLang="en-US" sz="5400" b="1" dirty="0">
                <a:solidFill>
                  <a:schemeClr val="bg1"/>
                </a:solid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charset="0"/>
              </a:rPr>
              <a:t>方案</a:t>
            </a:r>
            <a:endParaRPr lang="zh-CN" altLang="en-US" sz="5400" b="1" dirty="0">
              <a:solidFill>
                <a:schemeClr val="bg1"/>
              </a:solidFill>
              <a:effectLst>
                <a:outerShdw blurRad="673100" dist="38100" dir="5400000" algn="t" rotWithShape="0">
                  <a:prstClr val="black">
                    <a:alpha val="40000"/>
                  </a:prstClr>
                </a:outerShdw>
              </a:effectLst>
              <a:latin typeface="Bauhaus 93" panose="04030905020B02020C0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" y="202694"/>
            <a:ext cx="660845" cy="552048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8" y="62798"/>
            <a:ext cx="1786386" cy="69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接入设备自动发现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0280" y="1484630"/>
            <a:ext cx="7498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SzPct val="25000"/>
            </a:pPr>
            <a:r>
              <a:rPr lang="zh-CN" altLang="en-US" sz="1600" b="1" dirty="0">
                <a:solidFill>
                  <a:srgbClr val="2378C2"/>
                </a:solidFill>
                <a:cs typeface="+mn-ea"/>
                <a:sym typeface="+mn-lt"/>
              </a:rPr>
              <a:t>自动发现接入位置、接入设备、接入用户、接入时间、接入方式，网络全面可视化</a:t>
            </a:r>
            <a:endParaRPr lang="zh-CN" altLang="en-US" sz="1600" b="1" dirty="0">
              <a:solidFill>
                <a:srgbClr val="2378C2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319822" y="2201436"/>
            <a:ext cx="2316822" cy="1288787"/>
          </a:xfrm>
          <a:prstGeom prst="rect">
            <a:avLst/>
          </a:prstGeom>
          <a:blipFill>
            <a:blip r:embed="rId2"/>
            <a:srcRect/>
            <a:stretch>
              <a:fillRect l="116" t="-7146" r="-116" b="-914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2608071" y="2200801"/>
            <a:ext cx="2316822" cy="1288787"/>
          </a:xfrm>
          <a:prstGeom prst="rect">
            <a:avLst/>
          </a:prstGeom>
          <a:blipFill>
            <a:blip r:embed="rId4"/>
            <a:srcRect/>
            <a:stretch>
              <a:fillRect l="584" t="-7146" r="-584" b="-914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928702" y="2210961"/>
            <a:ext cx="2357461" cy="1288787"/>
          </a:xfrm>
          <a:prstGeom prst="rect">
            <a:avLst/>
          </a:prstGeom>
          <a:blipFill>
            <a:blip r:embed="rId6"/>
            <a:srcRect/>
            <a:stretch>
              <a:fillRect l="1052" t="-7146" r="-1052" b="-914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210425" y="2201545"/>
            <a:ext cx="2374265" cy="1289050"/>
          </a:xfrm>
          <a:prstGeom prst="rect">
            <a:avLst/>
          </a:prstGeom>
          <a:blipFill>
            <a:blip r:embed="rId8"/>
            <a:srcRect/>
            <a:stretch>
              <a:fillRect l="1520" t="-7146" r="-1520" b="-914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9"/>
            </p:custDataLst>
          </p:nvPr>
        </p:nvCxnSpPr>
        <p:spPr>
          <a:xfrm>
            <a:off x="2627119" y="1893203"/>
            <a:ext cx="0" cy="19803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5" name="直接连接符 4"/>
          <p:cNvCxnSpPr/>
          <p:nvPr>
            <p:custDataLst>
              <p:tags r:id="rId10"/>
            </p:custDataLst>
          </p:nvPr>
        </p:nvCxnSpPr>
        <p:spPr>
          <a:xfrm>
            <a:off x="4943942" y="1893203"/>
            <a:ext cx="0" cy="19803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6" name="直接连接符 5"/>
          <p:cNvCxnSpPr/>
          <p:nvPr>
            <p:custDataLst>
              <p:tags r:id="rId11"/>
            </p:custDataLst>
          </p:nvPr>
        </p:nvCxnSpPr>
        <p:spPr>
          <a:xfrm>
            <a:off x="7260764" y="1893203"/>
            <a:ext cx="0" cy="19803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9594850" y="2201545"/>
            <a:ext cx="2378075" cy="1289050"/>
          </a:xfrm>
          <a:prstGeom prst="rect">
            <a:avLst/>
          </a:prstGeom>
          <a:blipFill>
            <a:blip r:embed="rId1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14"/>
            </p:custDataLst>
          </p:nvPr>
        </p:nvCxnSpPr>
        <p:spPr>
          <a:xfrm>
            <a:off x="9564882" y="1893203"/>
            <a:ext cx="0" cy="19803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 bwMode="auto">
          <a:xfrm>
            <a:off x="320040" y="4139565"/>
            <a:ext cx="2353945" cy="21615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0" rIns="90000" bIns="46800" anchor="t" anchorCtr="0">
            <a:noAutofit/>
          </a:bodyPr>
          <a:lstStyle/>
          <a:p>
            <a:pPr algn="ctr">
              <a:lnSpc>
                <a:spcPct val="27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7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家里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7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出差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6"/>
            </p:custDataLst>
          </p:nvPr>
        </p:nvSpPr>
        <p:spPr bwMode="auto">
          <a:xfrm>
            <a:off x="2607945" y="4067810"/>
            <a:ext cx="2353945" cy="2121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0" rIns="90000" bIns="46800" anchor="t" anchorCtr="0">
            <a:noAutofit/>
          </a:bodyPr>
          <a:lstStyle/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电脑终端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移动终端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90000"/>
              </a:lnSpc>
            </a:pPr>
            <a:r>
              <a:rPr lang="en-US" altLang="zh-CN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LoT</a:t>
            </a: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终端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 bwMode="auto">
          <a:xfrm>
            <a:off x="7230745" y="4426585"/>
            <a:ext cx="2353945" cy="1571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0" rIns="90000" bIns="46800" anchor="t" anchorCtr="0">
            <a:noAutofit/>
          </a:bodyPr>
          <a:lstStyle/>
          <a:p>
            <a:pPr algn="ctr">
              <a:lnSpc>
                <a:spcPct val="280000"/>
              </a:lnSpc>
            </a:pPr>
            <a:r>
              <a:rPr lang="en-US" altLang="zh-CN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工作时间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80000"/>
              </a:lnSpc>
            </a:pPr>
            <a:r>
              <a:rPr lang="en-US" altLang="zh-CN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</a:t>
            </a: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非工作时间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8"/>
            </p:custDataLst>
          </p:nvPr>
        </p:nvSpPr>
        <p:spPr bwMode="auto">
          <a:xfrm>
            <a:off x="372218" y="3579239"/>
            <a:ext cx="2196554" cy="3206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800" b="1" dirty="0">
                <a:solidFill>
                  <a:srgbClr val="2378C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Where</a:t>
            </a:r>
            <a:endParaRPr lang="en-US" altLang="ko-KR" sz="1800" b="1" dirty="0"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9"/>
            </p:custDataLst>
          </p:nvPr>
        </p:nvSpPr>
        <p:spPr bwMode="auto">
          <a:xfrm>
            <a:off x="2689042" y="3605274"/>
            <a:ext cx="2196554" cy="3206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800" b="1" dirty="0">
                <a:solidFill>
                  <a:srgbClr val="2378C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What</a:t>
            </a:r>
            <a:endParaRPr lang="en-US" altLang="ko-KR" sz="1800" b="1" dirty="0">
              <a:solidFill>
                <a:srgbClr val="2378C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0"/>
            </p:custDataLst>
          </p:nvPr>
        </p:nvSpPr>
        <p:spPr bwMode="auto">
          <a:xfrm>
            <a:off x="5002687" y="3573241"/>
            <a:ext cx="2196554" cy="3206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800" b="1" dirty="0">
                <a:solidFill>
                  <a:srgbClr val="2378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Who</a:t>
            </a:r>
            <a:endParaRPr lang="en-US" altLang="ko-KR" sz="1800" b="1" dirty="0">
              <a:solidFill>
                <a:srgbClr val="2378C2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21"/>
            </p:custDataLst>
          </p:nvPr>
        </p:nvSpPr>
        <p:spPr bwMode="auto">
          <a:xfrm>
            <a:off x="7301728" y="3573241"/>
            <a:ext cx="2196554" cy="3206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800" b="1">
                <a:solidFill>
                  <a:srgbClr val="2378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When</a:t>
            </a:r>
            <a:endParaRPr lang="en-US" altLang="ko-KR" sz="1800" b="1" dirty="0">
              <a:solidFill>
                <a:srgbClr val="2378C2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22"/>
            </p:custDataLst>
          </p:nvPr>
        </p:nvSpPr>
        <p:spPr bwMode="auto">
          <a:xfrm>
            <a:off x="9624135" y="3573241"/>
            <a:ext cx="2196554" cy="3206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800" b="1" dirty="0">
                <a:solidFill>
                  <a:srgbClr val="2378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How</a:t>
            </a:r>
            <a:endParaRPr lang="en-US" altLang="ko-KR" sz="1800" b="1" dirty="0">
              <a:solidFill>
                <a:srgbClr val="2378C2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 descr="343435383036373b343532333939313bb9abcbbe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5325" y="4195445"/>
            <a:ext cx="480695" cy="480695"/>
          </a:xfrm>
          <a:prstGeom prst="rect">
            <a:avLst/>
          </a:prstGeom>
        </p:spPr>
      </p:pic>
      <p:pic>
        <p:nvPicPr>
          <p:cNvPr id="14" name="图片 13" descr="32303235303834303b32303235313138353bb7bfd7d3bcd2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5325" y="4881245"/>
            <a:ext cx="476885" cy="476885"/>
          </a:xfrm>
          <a:prstGeom prst="rect">
            <a:avLst/>
          </a:prstGeom>
        </p:spPr>
      </p:pic>
      <p:pic>
        <p:nvPicPr>
          <p:cNvPr id="15" name="图片 14" descr="31393935333133303b363531333736343bb3f6b2ee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5325" y="5445125"/>
            <a:ext cx="482400" cy="482400"/>
          </a:xfrm>
          <a:prstGeom prst="rect">
            <a:avLst/>
          </a:prstGeom>
        </p:spPr>
      </p:pic>
      <p:pic>
        <p:nvPicPr>
          <p:cNvPr id="16" name="图片 15" descr="333438303939343b333438313736333bb5e7c4d4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855595" y="4221480"/>
            <a:ext cx="482400" cy="482400"/>
          </a:xfrm>
          <a:prstGeom prst="rect">
            <a:avLst/>
          </a:prstGeom>
        </p:spPr>
      </p:pic>
      <p:pic>
        <p:nvPicPr>
          <p:cNvPr id="17" name="图片 16" descr="343435333334373b333633343832363bcad6bbfa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931160" y="4878070"/>
            <a:ext cx="281305" cy="445770"/>
          </a:xfrm>
          <a:prstGeom prst="rect">
            <a:avLst/>
          </a:prstGeom>
        </p:spPr>
      </p:pic>
      <p:pic>
        <p:nvPicPr>
          <p:cNvPr id="18" name="图片 17" descr="32303236373535383b32303238383032353bb5e7d7d3c9e3cff1cdb7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855595" y="5497830"/>
            <a:ext cx="434340" cy="43434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5"/>
            </p:custDataLst>
          </p:nvPr>
        </p:nvSpPr>
        <p:spPr bwMode="auto">
          <a:xfrm>
            <a:off x="4943475" y="4076700"/>
            <a:ext cx="2353945" cy="2121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0" rIns="90000" bIns="46800" anchor="t" anchorCtr="0">
            <a:noAutofit/>
          </a:bodyPr>
          <a:lstStyle/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用户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访客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黑客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32313536393631343b32313536393630343bd4b1b9a4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248910" y="4221480"/>
            <a:ext cx="482400" cy="482400"/>
          </a:xfrm>
          <a:prstGeom prst="rect">
            <a:avLst/>
          </a:prstGeom>
        </p:spPr>
      </p:pic>
      <p:pic>
        <p:nvPicPr>
          <p:cNvPr id="23" name="图片 22" descr="343439383331313b343533323439343bbfcdbba7b5b5b0b8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1765" y="4832350"/>
            <a:ext cx="482400" cy="482400"/>
          </a:xfrm>
          <a:prstGeom prst="rect">
            <a:avLst/>
          </a:prstGeom>
        </p:spPr>
      </p:pic>
      <p:pic>
        <p:nvPicPr>
          <p:cNvPr id="46" name="图片 45" descr="32303135303530323b32303135303831383bbadabfcd"/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260340" y="5426710"/>
            <a:ext cx="454025" cy="454025"/>
          </a:xfrm>
          <a:prstGeom prst="rect">
            <a:avLst/>
          </a:prstGeom>
        </p:spPr>
      </p:pic>
      <p:pic>
        <p:nvPicPr>
          <p:cNvPr id="48" name="图片 47" descr="32313534323033393b32313534323136373bd6d3b1ed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392035" y="4580890"/>
            <a:ext cx="482400" cy="482400"/>
          </a:xfrm>
          <a:prstGeom prst="rect">
            <a:avLst/>
          </a:prstGeom>
        </p:spPr>
      </p:pic>
      <p:pic>
        <p:nvPicPr>
          <p:cNvPr id="49" name="图片 48" descr="343435333332373b333633353134333bd6d3b1ed"/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434580" y="5297170"/>
            <a:ext cx="440055" cy="440055"/>
          </a:xfrm>
          <a:prstGeom prst="rect">
            <a:avLst/>
          </a:prstGeom>
        </p:spPr>
      </p:pic>
      <p:sp>
        <p:nvSpPr>
          <p:cNvPr id="50" name="文本框 49"/>
          <p:cNvSpPr txBox="1"/>
          <p:nvPr>
            <p:custDataLst>
              <p:tags r:id="rId46"/>
            </p:custDataLst>
          </p:nvPr>
        </p:nvSpPr>
        <p:spPr bwMode="auto">
          <a:xfrm>
            <a:off x="9480550" y="4076700"/>
            <a:ext cx="2353945" cy="2121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0" rIns="90000" bIns="46800" anchor="t" anchorCtr="0">
            <a:noAutofit/>
          </a:bodyPr>
          <a:lstStyle/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有线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无线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90000"/>
              </a:lnSpc>
            </a:pPr>
            <a:r>
              <a:rPr lang="zh-CN" altLang="en-US" sz="1400" spc="15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远程</a:t>
            </a:r>
            <a:endParaRPr lang="zh-CN" altLang="en-US" sz="1400" spc="15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1" name="图片 50" descr="32313535383633363b32313535383638363bcdf8c2e7bdd3bfdacdf8cfdfbdd3bfda"/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869170" y="4249420"/>
            <a:ext cx="454025" cy="454025"/>
          </a:xfrm>
          <a:prstGeom prst="rect">
            <a:avLst/>
          </a:prstGeom>
        </p:spPr>
      </p:pic>
      <p:pic>
        <p:nvPicPr>
          <p:cNvPr id="52" name="图片 51" descr="32303236333539383b32303236353131383bcedecfdfcdf8c2e7d0c5bac5"/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900920" y="4942205"/>
            <a:ext cx="390525" cy="390525"/>
          </a:xfrm>
          <a:prstGeom prst="rect">
            <a:avLst/>
          </a:prstGeom>
        </p:spPr>
      </p:pic>
      <p:pic>
        <p:nvPicPr>
          <p:cNvPr id="54" name="图片 53" descr="333437323739373b333530353230383bd4b6b3ccd0add6fa"/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839960" y="5536565"/>
            <a:ext cx="482400" cy="48240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335280" y="3573145"/>
            <a:ext cx="2232025" cy="28079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639695" y="3573145"/>
            <a:ext cx="2232025" cy="28079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015865" y="3573145"/>
            <a:ext cx="2232025" cy="28079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320280" y="3573145"/>
            <a:ext cx="2232025" cy="28079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9696450" y="3573145"/>
            <a:ext cx="2249805" cy="28079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20040" y="1268730"/>
            <a:ext cx="11625580" cy="72009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10515" y="2060575"/>
            <a:ext cx="11650345" cy="144208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pic>
        <p:nvPicPr>
          <p:cNvPr id="53" name="Picture 19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/>
      <p:bldP spid="8" grpId="0" bldLvl="0" animBg="1"/>
      <p:bldP spid="9" grpId="0" bldLvl="0" animBg="1"/>
      <p:bldP spid="10" grpId="0" bldLvl="0" animBg="1"/>
      <p:bldP spid="11" grpId="0" bldLvl="0" animBg="1"/>
      <p:bldP spid="29" grpId="0" bldLvl="0" animBg="1"/>
      <p:bldP spid="34" grpId="0"/>
      <p:bldP spid="35" grpId="0"/>
      <p:bldP spid="37" grpId="0"/>
      <p:bldP spid="30" grpId="0"/>
      <p:bldP spid="31" grpId="0"/>
      <p:bldP spid="32" grpId="0"/>
      <p:bldP spid="44" grpId="0"/>
      <p:bldP spid="45" grpId="0"/>
      <p:bldP spid="19" grpId="0"/>
      <p:bldP spid="50" grpId="0"/>
      <p:bldP spid="55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54735" y="1988820"/>
            <a:ext cx="10081260" cy="460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ounded Rectangle 90"/>
          <p:cNvSpPr/>
          <p:nvPr/>
        </p:nvSpPr>
        <p:spPr>
          <a:xfrm>
            <a:off x="1331056" y="2074709"/>
            <a:ext cx="2262489" cy="4042969"/>
          </a:xfrm>
          <a:prstGeom prst="roundRect">
            <a:avLst/>
          </a:prstGeom>
          <a:solidFill>
            <a:schemeClr val="accent2">
              <a:alpha val="83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cs typeface="+mn-ea"/>
                <a:sym typeface="+mn-lt"/>
              </a:rPr>
              <a:t>用户管理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统一身份认证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基于角色授权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组织架构同步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Rounded Rectangle 91"/>
          <p:cNvSpPr/>
          <p:nvPr/>
        </p:nvSpPr>
        <p:spPr>
          <a:xfrm>
            <a:off x="6284792" y="2102013"/>
            <a:ext cx="2179221" cy="40429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风险处置</a:t>
            </a:r>
            <a:endParaRPr lang="en-US" sz="1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异常检测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告警通知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控制隔离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Rounded Rectangle 58"/>
          <p:cNvSpPr/>
          <p:nvPr/>
        </p:nvSpPr>
        <p:spPr>
          <a:xfrm>
            <a:off x="3849240" y="2102013"/>
            <a:ext cx="2179221" cy="4042969"/>
          </a:xfrm>
          <a:prstGeom prst="roundRect">
            <a:avLst/>
          </a:prstGeom>
          <a:solidFill>
            <a:schemeClr val="accent1">
              <a:lumMod val="75000"/>
              <a:alpha val="73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安全管理</a:t>
            </a:r>
            <a:r>
              <a:rPr lang="en-US" sz="16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sz="1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资产可视化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流程化管理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策略统一下发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Rounded Rectangle 91"/>
          <p:cNvSpPr/>
          <p:nvPr/>
        </p:nvSpPr>
        <p:spPr>
          <a:xfrm>
            <a:off x="8719709" y="2102012"/>
            <a:ext cx="2179221" cy="4042969"/>
          </a:xfrm>
          <a:prstGeom prst="roundRect">
            <a:avLst/>
          </a:prstGeom>
          <a:solidFill>
            <a:schemeClr val="accent6">
              <a:lumMod val="75000"/>
              <a:alpha val="9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审计留痕</a:t>
            </a:r>
            <a:r>
              <a:rPr lang="en-US" sz="16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sz="1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接入日志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违规记录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数据分析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iṩḻïḍé"/>
          <p:cNvSpPr txBox="1"/>
          <p:nvPr/>
        </p:nvSpPr>
        <p:spPr>
          <a:xfrm>
            <a:off x="984119" y="1413177"/>
            <a:ext cx="7345818" cy="41723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zh-CN" altLang="en-US" sz="2000" b="1" dirty="0">
                <a:solidFill>
                  <a:srgbClr val="2378C2"/>
                </a:solidFill>
                <a:cs typeface="+mn-ea"/>
                <a:sym typeface="+mn-lt"/>
              </a:rPr>
              <a:t>建立人性化的运维体系，确保操作的易用性</a:t>
            </a:r>
            <a:endParaRPr lang="zh-CN" altLang="en-US" sz="2000" b="1" dirty="0">
              <a:solidFill>
                <a:srgbClr val="2378C2"/>
              </a:solidFill>
              <a:cs typeface="+mn-ea"/>
              <a:sym typeface="+mn-lt"/>
            </a:endParaRPr>
          </a:p>
        </p:txBody>
      </p:sp>
      <p:sp>
        <p:nvSpPr>
          <p:cNvPr id="36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接入设备运维管理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80770" y="1952625"/>
            <a:ext cx="10034905" cy="0"/>
          </a:xfrm>
          <a:prstGeom prst="line">
            <a:avLst/>
          </a:prstGeom>
          <a:ln w="41275">
            <a:solidFill>
              <a:schemeClr val="accent1">
                <a:shade val="95000"/>
                <a:satMod val="105000"/>
                <a:alpha val="8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303b343132373631373bc8c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34870" y="5156835"/>
            <a:ext cx="607060" cy="607060"/>
          </a:xfrm>
          <a:prstGeom prst="rect">
            <a:avLst/>
          </a:prstGeom>
        </p:spPr>
      </p:pic>
      <p:pic>
        <p:nvPicPr>
          <p:cNvPr id="9" name="图片 8" descr="32313535373830313b32313535373834303bb6dcc5c6b1a3bba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820" y="5156835"/>
            <a:ext cx="689610" cy="689610"/>
          </a:xfrm>
          <a:prstGeom prst="rect">
            <a:avLst/>
          </a:prstGeom>
        </p:spPr>
      </p:pic>
      <p:pic>
        <p:nvPicPr>
          <p:cNvPr id="12" name="图片 11" descr="32313534353734363b32313534353734353bb7e7cfd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1990" y="5134610"/>
            <a:ext cx="721360" cy="651510"/>
          </a:xfrm>
          <a:prstGeom prst="rect">
            <a:avLst/>
          </a:prstGeom>
        </p:spPr>
      </p:pic>
      <p:pic>
        <p:nvPicPr>
          <p:cNvPr id="17" name="图片 16" descr="333437323739383b333530353030353bc8d5d6b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1670" y="5107940"/>
            <a:ext cx="738505" cy="738505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 bldLvl="0" animBg="1"/>
      <p:bldP spid="13" grpId="0" bldLvl="0" animBg="1"/>
      <p:bldP spid="14" grpId="0" bldLvl="0" animBg="1"/>
      <p:bldP spid="1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多种准入控制技术，无需改变网络结构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1315" y="1412875"/>
            <a:ext cx="9580880" cy="10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1400" dirty="0">
                <a:solidFill>
                  <a:srgbClr val="2378C2"/>
                </a:solidFill>
              </a:rPr>
              <a:t>支持802.1X、端口流镜像准入、SNMP、</a:t>
            </a:r>
            <a:r>
              <a:rPr lang="en-US" altLang="zh-CN" sz="1400" dirty="0">
                <a:solidFill>
                  <a:srgbClr val="2378C2"/>
                </a:solidFill>
              </a:rPr>
              <a:t>DHCP</a:t>
            </a:r>
            <a:r>
              <a:rPr lang="zh-CN" altLang="en-US" sz="1400" dirty="0">
                <a:solidFill>
                  <a:srgbClr val="2378C2"/>
                </a:solidFill>
              </a:rPr>
              <a:t>、</a:t>
            </a:r>
            <a:r>
              <a:rPr lang="en-US" altLang="zh-CN" sz="1400" dirty="0">
                <a:solidFill>
                  <a:srgbClr val="2378C2"/>
                </a:solidFill>
              </a:rPr>
              <a:t>MAB</a:t>
            </a:r>
            <a:r>
              <a:rPr lang="zh-CN" altLang="en-US" sz="1400" dirty="0">
                <a:solidFill>
                  <a:srgbClr val="2378C2"/>
                </a:solidFill>
              </a:rPr>
              <a:t>、VLAN和portal认证等多种常用准入控制技术，同时提供VARP端口级准入控制技术。支持无客户端模式下终端注册，通过web页面引导填写注册信息，支持管理员审批/自动审批入网。系统支持客户端和无客户端双部署模式，支持独立或并行使用多种</a:t>
            </a:r>
            <a:r>
              <a:rPr lang="en-US" altLang="zh-CN" sz="1400" dirty="0">
                <a:solidFill>
                  <a:srgbClr val="2378C2"/>
                </a:solidFill>
              </a:rPr>
              <a:t> </a:t>
            </a:r>
            <a:r>
              <a:rPr lang="zh-CN" altLang="en-US" sz="1400" dirty="0">
                <a:solidFill>
                  <a:srgbClr val="2378C2"/>
                </a:solidFill>
              </a:rPr>
              <a:t>准入方式，搭建网络边界级、端口级、应用级网络阻断控制功能。可以在不更换网络设备、不改变网络结构的情况下，实现</a:t>
            </a:r>
            <a:r>
              <a:rPr lang="en-US" altLang="zh-CN" sz="1400" dirty="0">
                <a:solidFill>
                  <a:srgbClr val="2378C2"/>
                </a:solidFill>
              </a:rPr>
              <a:t>IPv4</a:t>
            </a:r>
            <a:r>
              <a:rPr lang="zh-CN" altLang="en-US" sz="1400" dirty="0">
                <a:solidFill>
                  <a:srgbClr val="2378C2"/>
                </a:solidFill>
              </a:rPr>
              <a:t>和</a:t>
            </a:r>
            <a:r>
              <a:rPr lang="en-US" altLang="zh-CN" sz="1400" dirty="0">
                <a:solidFill>
                  <a:srgbClr val="2378C2"/>
                </a:solidFill>
              </a:rPr>
              <a:t>IPv6</a:t>
            </a:r>
            <a:r>
              <a:rPr lang="zh-CN" altLang="en-US" sz="1400" dirty="0">
                <a:solidFill>
                  <a:srgbClr val="2378C2"/>
                </a:solidFill>
              </a:rPr>
              <a:t>网络环境下有效的准入控制。</a:t>
            </a:r>
            <a:endParaRPr lang="zh-CN" altLang="en-US" sz="1400" dirty="0">
              <a:solidFill>
                <a:srgbClr val="2378C2"/>
              </a:solidFill>
            </a:endParaRPr>
          </a:p>
        </p:txBody>
      </p:sp>
      <p:sp>
        <p:nvSpPr>
          <p:cNvPr id="17" name="燕尾形 20"/>
          <p:cNvSpPr/>
          <p:nvPr/>
        </p:nvSpPr>
        <p:spPr bwMode="auto">
          <a:xfrm>
            <a:off x="878205" y="1484630"/>
            <a:ext cx="401320" cy="29527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noFill/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18" name="燕尾形 21"/>
          <p:cNvSpPr/>
          <p:nvPr/>
        </p:nvSpPr>
        <p:spPr bwMode="auto">
          <a:xfrm>
            <a:off x="1200150" y="1484630"/>
            <a:ext cx="401320" cy="295275"/>
          </a:xfrm>
          <a:prstGeom prst="chevron">
            <a:avLst/>
          </a:prstGeom>
          <a:solidFill>
            <a:srgbClr val="558ED5"/>
          </a:solidFill>
          <a:ln w="28575" cap="flat" cmpd="sng" algn="ctr">
            <a:noFill/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2378C2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204738" y="3283401"/>
            <a:ext cx="2249165" cy="2243915"/>
            <a:chOff x="2227864" y="4750946"/>
            <a:chExt cx="4498329" cy="4498151"/>
          </a:xfrm>
        </p:grpSpPr>
        <p:sp>
          <p:nvSpPr>
            <p:cNvPr id="72" name="Shape 953"/>
            <p:cNvSpPr/>
            <p:nvPr/>
          </p:nvSpPr>
          <p:spPr>
            <a:xfrm>
              <a:off x="2227864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4677" y="1066"/>
                  </a:moveTo>
                  <a:cubicBezTo>
                    <a:pt x="13966" y="1777"/>
                    <a:pt x="13611" y="2708"/>
                    <a:pt x="13611" y="3640"/>
                  </a:cubicBezTo>
                  <a:cubicBezTo>
                    <a:pt x="13611" y="7279"/>
                    <a:pt x="7279" y="13611"/>
                    <a:pt x="3640" y="13611"/>
                  </a:cubicBez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ubicBezTo>
                    <a:pt x="6924" y="19113"/>
                    <a:pt x="7279" y="18182"/>
                    <a:pt x="7279" y="17250"/>
                  </a:cubicBezTo>
                  <a:lnTo>
                    <a:pt x="7279" y="17250"/>
                  </a:lnTo>
                  <a:cubicBezTo>
                    <a:pt x="7279" y="13611"/>
                    <a:pt x="13611" y="7279"/>
                    <a:pt x="17250" y="7279"/>
                  </a:cubicBezTo>
                  <a:lnTo>
                    <a:pt x="17250" y="7279"/>
                  </a:ln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lose/>
                </a:path>
              </a:pathLst>
            </a:custGeom>
            <a:solidFill>
              <a:srgbClr val="55B5E2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6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Shape 963"/>
            <p:cNvSpPr/>
            <p:nvPr/>
          </p:nvSpPr>
          <p:spPr>
            <a:xfrm>
              <a:off x="2726492" y="8016054"/>
              <a:ext cx="590858" cy="82358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2670554" y="3263097"/>
            <a:ext cx="2249150" cy="2243915"/>
            <a:chOff x="5151877" y="4738246"/>
            <a:chExt cx="4498299" cy="4498151"/>
          </a:xfrm>
        </p:grpSpPr>
        <p:sp>
          <p:nvSpPr>
            <p:cNvPr id="98" name="Shape 954"/>
            <p:cNvSpPr/>
            <p:nvPr/>
          </p:nvSpPr>
          <p:spPr>
            <a:xfrm>
              <a:off x="5151877" y="4738246"/>
              <a:ext cx="449829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3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2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solidFill>
              <a:srgbClr val="328FC1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6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Shape 962"/>
            <p:cNvSpPr/>
            <p:nvPr/>
          </p:nvSpPr>
          <p:spPr>
            <a:xfrm>
              <a:off x="5703225" y="5153130"/>
              <a:ext cx="555594" cy="82358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105910" y="3293110"/>
            <a:ext cx="2249170" cy="2235835"/>
            <a:chOff x="8088591" y="4753492"/>
            <a:chExt cx="4498329" cy="4498151"/>
          </a:xfrm>
        </p:grpSpPr>
        <p:sp>
          <p:nvSpPr>
            <p:cNvPr id="101" name="Shape 956"/>
            <p:cNvSpPr/>
            <p:nvPr/>
          </p:nvSpPr>
          <p:spPr>
            <a:xfrm>
              <a:off x="8088591" y="4753492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solidFill>
              <a:srgbClr val="00AEEF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6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Shape 960"/>
            <p:cNvSpPr/>
            <p:nvPr/>
          </p:nvSpPr>
          <p:spPr>
            <a:xfrm>
              <a:off x="8609243" y="8016482"/>
              <a:ext cx="552388" cy="82272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555615" y="3288665"/>
            <a:ext cx="2285365" cy="2240280"/>
            <a:chOff x="11012604" y="4762402"/>
            <a:chExt cx="4498369" cy="4498151"/>
          </a:xfrm>
        </p:grpSpPr>
        <p:sp>
          <p:nvSpPr>
            <p:cNvPr id="104" name="Shape 957"/>
            <p:cNvSpPr/>
            <p:nvPr/>
          </p:nvSpPr>
          <p:spPr>
            <a:xfrm>
              <a:off x="11012604" y="4762402"/>
              <a:ext cx="449836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solidFill>
              <a:srgbClr val="144E84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n-US" sz="286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Shape 959"/>
            <p:cNvSpPr/>
            <p:nvPr/>
          </p:nvSpPr>
          <p:spPr>
            <a:xfrm>
              <a:off x="11540172" y="5072082"/>
              <a:ext cx="613302" cy="82109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065628" y="3282767"/>
            <a:ext cx="2249165" cy="2243915"/>
            <a:chOff x="8088591" y="4750946"/>
            <a:chExt cx="4498329" cy="4498151"/>
          </a:xfrm>
        </p:grpSpPr>
        <p:sp>
          <p:nvSpPr>
            <p:cNvPr id="23" name="Shape 956"/>
            <p:cNvSpPr/>
            <p:nvPr/>
          </p:nvSpPr>
          <p:spPr>
            <a:xfrm>
              <a:off x="8088591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solidFill>
              <a:srgbClr val="00AEEF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6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Shape 960"/>
            <p:cNvSpPr/>
            <p:nvPr/>
          </p:nvSpPr>
          <p:spPr>
            <a:xfrm>
              <a:off x="8609243" y="8017964"/>
              <a:ext cx="494030" cy="81976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543669" y="3284687"/>
            <a:ext cx="2249150" cy="2243915"/>
            <a:chOff x="5151877" y="4743337"/>
            <a:chExt cx="4498299" cy="449815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hape 954"/>
            <p:cNvSpPr/>
            <p:nvPr/>
          </p:nvSpPr>
          <p:spPr>
            <a:xfrm>
              <a:off x="5151877" y="4743337"/>
              <a:ext cx="449829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3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2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6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Shape 962"/>
            <p:cNvSpPr/>
            <p:nvPr/>
          </p:nvSpPr>
          <p:spPr>
            <a:xfrm>
              <a:off x="5728625" y="5158858"/>
              <a:ext cx="486410" cy="819761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Shape 962"/>
            <p:cNvSpPr/>
            <p:nvPr/>
          </p:nvSpPr>
          <p:spPr>
            <a:xfrm>
              <a:off x="8608984" y="8011473"/>
              <a:ext cx="591820" cy="8197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none" lIns="51036" tIns="51036" rIns="51036" bIns="51036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endParaRPr 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53770" y="5589270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2378C2"/>
                </a:solidFill>
              </a:rPr>
              <a:t>802.1x</a:t>
            </a:r>
            <a:endParaRPr lang="en-US" altLang="zh-CN">
              <a:solidFill>
                <a:srgbClr val="2378C2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791585" y="5589270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2378C2"/>
                </a:solidFill>
              </a:rPr>
              <a:t>VARP</a:t>
            </a:r>
            <a:endParaRPr lang="en-US" altLang="zh-CN">
              <a:solidFill>
                <a:srgbClr val="2378C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840595" y="5589270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2378C2"/>
                </a:solidFill>
              </a:rPr>
              <a:t>Portal</a:t>
            </a:r>
            <a:endParaRPr lang="en-US" altLang="zh-CN">
              <a:solidFill>
                <a:srgbClr val="2378C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887845" y="5589270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2378C2"/>
                </a:solidFill>
              </a:rPr>
              <a:t>SNMP</a:t>
            </a:r>
            <a:endParaRPr lang="en-US" altLang="zh-CN" dirty="0">
              <a:solidFill>
                <a:srgbClr val="2378C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305800" y="2780665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2378C2"/>
                </a:solidFill>
              </a:rPr>
              <a:t>MAB</a:t>
            </a:r>
            <a:endParaRPr lang="en-US" altLang="zh-CN">
              <a:solidFill>
                <a:srgbClr val="2378C2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375910" y="2780665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2378C2"/>
                </a:solidFill>
              </a:rPr>
              <a:t>DHCP</a:t>
            </a:r>
            <a:endParaRPr lang="en-US" altLang="zh-CN">
              <a:solidFill>
                <a:srgbClr val="2378C2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423795" y="2780665"/>
            <a:ext cx="129603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rgbClr val="2378C2"/>
                </a:solidFill>
              </a:rPr>
              <a:t>端口镜像</a:t>
            </a:r>
            <a:endParaRPr lang="zh-CN" altLang="en-US" sz="2000">
              <a:solidFill>
                <a:srgbClr val="2378C2"/>
              </a:solidFill>
            </a:endParaRPr>
          </a:p>
        </p:txBody>
      </p:sp>
      <p:pic>
        <p:nvPicPr>
          <p:cNvPr id="42" name="Picture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4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  <p:bldP spid="17" grpId="0" bldLvl="0" animBg="1"/>
      <p:bldP spid="18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3" grpId="0" bldLvl="0" animBg="1"/>
      <p:bldP spid="4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全网资产可视化，安全态势一目了然</a:t>
            </a:r>
            <a:endParaRPr lang="zh-CN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6"/>
          <p:cNvSpPr txBox="1">
            <a:spLocks noChangeArrowheads="1"/>
          </p:cNvSpPr>
          <p:nvPr/>
        </p:nvSpPr>
        <p:spPr bwMode="auto">
          <a:xfrm>
            <a:off x="1532255" y="1125220"/>
            <a:ext cx="10182860" cy="8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迪康</a:t>
            </a:r>
            <a:r>
              <a:rPr lang="en-US" altLang="zh-CN" sz="1400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Defender</a:t>
            </a:r>
            <a:r>
              <a:rPr lang="zh-CN" altLang="en-US" sz="1400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准入系统支持精确识别网络内的计算机、移动终端、IPC摄像机、NVR录像机、网络打印机、网络电视、交换机、路由器、服务器、智能设备和哑终端等所有联网设备，让用户可以实时清晰的知道网络内到底有多少设备，同时提供</a:t>
            </a:r>
            <a:r>
              <a:rPr lang="en-US" altLang="zh-CN" sz="1400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IP</a:t>
            </a:r>
            <a:r>
              <a:rPr lang="zh-CN" altLang="en-US" sz="1400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地址池、交换机管理视图、自动生成网络拓扑、全网设备实时监控平台和安全态势图表分析等功能。</a:t>
            </a:r>
            <a:endParaRPr lang="zh-CN" altLang="en-US" sz="1400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燕尾形 20"/>
          <p:cNvSpPr/>
          <p:nvPr/>
        </p:nvSpPr>
        <p:spPr bwMode="auto">
          <a:xfrm>
            <a:off x="792480" y="1196975"/>
            <a:ext cx="405765" cy="295275"/>
          </a:xfrm>
          <a:prstGeom prst="chevron">
            <a:avLst/>
          </a:prstGeom>
          <a:solidFill>
            <a:srgbClr val="558ED5"/>
          </a:solidFill>
          <a:ln w="28575" cap="flat" cmpd="sng" algn="ctr">
            <a:noFill/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18" name="燕尾形 21"/>
          <p:cNvSpPr/>
          <p:nvPr/>
        </p:nvSpPr>
        <p:spPr bwMode="auto">
          <a:xfrm>
            <a:off x="1114425" y="1196975"/>
            <a:ext cx="405765" cy="295275"/>
          </a:xfrm>
          <a:prstGeom prst="chevron">
            <a:avLst/>
          </a:prstGeom>
          <a:solidFill>
            <a:srgbClr val="558ED5"/>
          </a:solidFill>
          <a:ln w="28575" cap="flat" cmpd="sng" algn="ctr">
            <a:noFill/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2378C2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33866" y="4305323"/>
            <a:ext cx="4986020" cy="2108835"/>
            <a:chOff x="633095" y="4255770"/>
            <a:chExt cx="4986020" cy="210883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80237" y="4515955"/>
              <a:ext cx="3360539" cy="1687571"/>
            </a:xfrm>
            <a:prstGeom prst="rect">
              <a:avLst/>
            </a:prstGeom>
          </p:spPr>
        </p:pic>
        <p:grpSp>
          <p:nvGrpSpPr>
            <p:cNvPr id="79" name="Group 12"/>
            <p:cNvGrpSpPr/>
            <p:nvPr/>
          </p:nvGrpSpPr>
          <p:grpSpPr bwMode="auto">
            <a:xfrm>
              <a:off x="633095" y="4255770"/>
              <a:ext cx="4986020" cy="2108835"/>
              <a:chOff x="695674" y="1701195"/>
              <a:chExt cx="5100205" cy="1601278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5" name="Group 1"/>
              <p:cNvGrpSpPr/>
              <p:nvPr/>
            </p:nvGrpSpPr>
            <p:grpSpPr bwMode="auto">
              <a:xfrm>
                <a:off x="695674" y="1701195"/>
                <a:ext cx="5100205" cy="1601278"/>
                <a:chOff x="695674" y="1701195"/>
                <a:chExt cx="5100205" cy="1601278"/>
              </a:xfrm>
              <a:grpFill/>
            </p:grpSpPr>
            <p:sp>
              <p:nvSpPr>
                <p:cNvPr id="6" name="圆角矩形 6"/>
                <p:cNvSpPr/>
                <p:nvPr/>
              </p:nvSpPr>
              <p:spPr bwMode="auto">
                <a:xfrm>
                  <a:off x="695674" y="1701195"/>
                  <a:ext cx="5100205" cy="1601278"/>
                </a:xfrm>
                <a:custGeom>
                  <a:avLst/>
                  <a:gdLst>
                    <a:gd name="connsiteX0" fmla="*/ 1289248 w 5969768"/>
                    <a:gd name="connsiteY0" fmla="*/ 0 h 1872208"/>
                    <a:gd name="connsiteX1" fmla="*/ 5346173 w 5969768"/>
                    <a:gd name="connsiteY1" fmla="*/ 0 h 1872208"/>
                    <a:gd name="connsiteX2" fmla="*/ 5969768 w 5969768"/>
                    <a:gd name="connsiteY2" fmla="*/ 623595 h 1872208"/>
                    <a:gd name="connsiteX3" fmla="*/ 5969768 w 5969768"/>
                    <a:gd name="connsiteY3" fmla="*/ 1248613 h 1872208"/>
                    <a:gd name="connsiteX4" fmla="*/ 5346173 w 5969768"/>
                    <a:gd name="connsiteY4" fmla="*/ 1872208 h 1872208"/>
                    <a:gd name="connsiteX5" fmla="*/ 1368152 w 5969768"/>
                    <a:gd name="connsiteY5" fmla="*/ 1872208 h 1872208"/>
                    <a:gd name="connsiteX6" fmla="*/ 1289248 w 5969768"/>
                    <a:gd name="connsiteY6" fmla="*/ 1872208 h 1872208"/>
                    <a:gd name="connsiteX7" fmla="*/ 407735 w 5969768"/>
                    <a:gd name="connsiteY7" fmla="*/ 1872208 h 1872208"/>
                    <a:gd name="connsiteX8" fmla="*/ 0 w 5969768"/>
                    <a:gd name="connsiteY8" fmla="*/ 1464473 h 1872208"/>
                    <a:gd name="connsiteX9" fmla="*/ 0 w 5969768"/>
                    <a:gd name="connsiteY9" fmla="*/ 1055807 h 1872208"/>
                    <a:gd name="connsiteX10" fmla="*/ 407735 w 5969768"/>
                    <a:gd name="connsiteY10" fmla="*/ 648072 h 1872208"/>
                    <a:gd name="connsiteX11" fmla="*/ 1368152 w 5969768"/>
                    <a:gd name="connsiteY11" fmla="*/ 648072 h 1872208"/>
                    <a:gd name="connsiteX12" fmla="*/ 1368152 w 5969768"/>
                    <a:gd name="connsiteY12" fmla="*/ 850487 h 1872208"/>
                    <a:gd name="connsiteX13" fmla="*/ 488918 w 5969768"/>
                    <a:gd name="connsiteY13" fmla="*/ 850487 h 1872208"/>
                    <a:gd name="connsiteX14" fmla="*/ 216024 w 5969768"/>
                    <a:gd name="connsiteY14" fmla="*/ 1123381 h 1872208"/>
                    <a:gd name="connsiteX15" fmla="*/ 216024 w 5969768"/>
                    <a:gd name="connsiteY15" fmla="*/ 1396898 h 1872208"/>
                    <a:gd name="connsiteX16" fmla="*/ 488918 w 5969768"/>
                    <a:gd name="connsiteY16" fmla="*/ 1669792 h 1872208"/>
                    <a:gd name="connsiteX17" fmla="*/ 1368152 w 5969768"/>
                    <a:gd name="connsiteY17" fmla="*/ 1669792 h 1872208"/>
                    <a:gd name="connsiteX18" fmla="*/ 1368152 w 5969768"/>
                    <a:gd name="connsiteY18" fmla="*/ 1670095 h 1872208"/>
                    <a:gd name="connsiteX19" fmla="*/ 5264789 w 5969768"/>
                    <a:gd name="connsiteY19" fmla="*/ 1670095 h 1872208"/>
                    <a:gd name="connsiteX20" fmla="*/ 5753744 w 5969768"/>
                    <a:gd name="connsiteY20" fmla="*/ 1181140 h 1872208"/>
                    <a:gd name="connsiteX21" fmla="*/ 5753744 w 5969768"/>
                    <a:gd name="connsiteY21" fmla="*/ 691068 h 1872208"/>
                    <a:gd name="connsiteX22" fmla="*/ 5264789 w 5969768"/>
                    <a:gd name="connsiteY22" fmla="*/ 202113 h 1872208"/>
                    <a:gd name="connsiteX23" fmla="*/ 1289248 w 5969768"/>
                    <a:gd name="connsiteY23" fmla="*/ 202113 h 1872208"/>
                    <a:gd name="connsiteX24" fmla="*/ 1288082 w 5969768"/>
                    <a:gd name="connsiteY24" fmla="*/ 80739 h 1872208"/>
                    <a:gd name="connsiteX25" fmla="*/ 1289248 w 5969768"/>
                    <a:gd name="connsiteY25" fmla="*/ 0 h 1872208"/>
                    <a:gd name="connsiteX0-1" fmla="*/ 1289248 w 5969768"/>
                    <a:gd name="connsiteY0-2" fmla="*/ 0 h 1872208"/>
                    <a:gd name="connsiteX1-3" fmla="*/ 5346173 w 5969768"/>
                    <a:gd name="connsiteY1-4" fmla="*/ 0 h 1872208"/>
                    <a:gd name="connsiteX2-5" fmla="*/ 5969768 w 5969768"/>
                    <a:gd name="connsiteY2-6" fmla="*/ 623595 h 1872208"/>
                    <a:gd name="connsiteX3-7" fmla="*/ 5969768 w 5969768"/>
                    <a:gd name="connsiteY3-8" fmla="*/ 1248613 h 1872208"/>
                    <a:gd name="connsiteX4-9" fmla="*/ 5346173 w 5969768"/>
                    <a:gd name="connsiteY4-10" fmla="*/ 1872208 h 1872208"/>
                    <a:gd name="connsiteX5-11" fmla="*/ 1368152 w 5969768"/>
                    <a:gd name="connsiteY5-12" fmla="*/ 1872208 h 1872208"/>
                    <a:gd name="connsiteX6-13" fmla="*/ 1289248 w 5969768"/>
                    <a:gd name="connsiteY6-14" fmla="*/ 1872208 h 1872208"/>
                    <a:gd name="connsiteX7-15" fmla="*/ 407735 w 5969768"/>
                    <a:gd name="connsiteY7-16" fmla="*/ 1872208 h 1872208"/>
                    <a:gd name="connsiteX8-17" fmla="*/ 0 w 5969768"/>
                    <a:gd name="connsiteY8-18" fmla="*/ 1464473 h 1872208"/>
                    <a:gd name="connsiteX9-19" fmla="*/ 0 w 5969768"/>
                    <a:gd name="connsiteY9-20" fmla="*/ 1055807 h 1872208"/>
                    <a:gd name="connsiteX10-21" fmla="*/ 407735 w 5969768"/>
                    <a:gd name="connsiteY10-22" fmla="*/ 648072 h 1872208"/>
                    <a:gd name="connsiteX11-23" fmla="*/ 1368152 w 5969768"/>
                    <a:gd name="connsiteY11-24" fmla="*/ 648072 h 1872208"/>
                    <a:gd name="connsiteX12-25" fmla="*/ 1368152 w 5969768"/>
                    <a:gd name="connsiteY12-26" fmla="*/ 850487 h 1872208"/>
                    <a:gd name="connsiteX13-27" fmla="*/ 488918 w 5969768"/>
                    <a:gd name="connsiteY13-28" fmla="*/ 850487 h 1872208"/>
                    <a:gd name="connsiteX14-29" fmla="*/ 216024 w 5969768"/>
                    <a:gd name="connsiteY14-30" fmla="*/ 1123381 h 1872208"/>
                    <a:gd name="connsiteX15-31" fmla="*/ 216024 w 5969768"/>
                    <a:gd name="connsiteY15-32" fmla="*/ 1396898 h 1872208"/>
                    <a:gd name="connsiteX16-33" fmla="*/ 488918 w 5969768"/>
                    <a:gd name="connsiteY16-34" fmla="*/ 1669792 h 1872208"/>
                    <a:gd name="connsiteX17-35" fmla="*/ 1368152 w 5969768"/>
                    <a:gd name="connsiteY17-36" fmla="*/ 1669792 h 1872208"/>
                    <a:gd name="connsiteX18-37" fmla="*/ 1368152 w 5969768"/>
                    <a:gd name="connsiteY18-38" fmla="*/ 1670095 h 1872208"/>
                    <a:gd name="connsiteX19-39" fmla="*/ 5264789 w 5969768"/>
                    <a:gd name="connsiteY19-40" fmla="*/ 1670095 h 1872208"/>
                    <a:gd name="connsiteX20-41" fmla="*/ 5753744 w 5969768"/>
                    <a:gd name="connsiteY20-42" fmla="*/ 1181140 h 1872208"/>
                    <a:gd name="connsiteX21-43" fmla="*/ 5753744 w 5969768"/>
                    <a:gd name="connsiteY21-44" fmla="*/ 691068 h 1872208"/>
                    <a:gd name="connsiteX22-45" fmla="*/ 5264789 w 5969768"/>
                    <a:gd name="connsiteY22-46" fmla="*/ 202113 h 1872208"/>
                    <a:gd name="connsiteX23-47" fmla="*/ 1289248 w 5969768"/>
                    <a:gd name="connsiteY23-48" fmla="*/ 202113 h 1872208"/>
                    <a:gd name="connsiteX24-49" fmla="*/ 1421432 w 5969768"/>
                    <a:gd name="connsiteY24-50" fmla="*/ 109314 h 1872208"/>
                    <a:gd name="connsiteX25-51" fmla="*/ 1289248 w 5969768"/>
                    <a:gd name="connsiteY25-52" fmla="*/ 0 h 18722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</a:cxnLst>
                  <a:rect l="l" t="t" r="r" b="b"/>
                  <a:pathLst>
                    <a:path w="5969768" h="1872208">
                      <a:moveTo>
                        <a:pt x="1289248" y="0"/>
                      </a:moveTo>
                      <a:lnTo>
                        <a:pt x="5346173" y="0"/>
                      </a:lnTo>
                      <a:cubicBezTo>
                        <a:pt x="5690575" y="0"/>
                        <a:pt x="5969768" y="279193"/>
                        <a:pt x="5969768" y="623595"/>
                      </a:cubicBezTo>
                      <a:lnTo>
                        <a:pt x="5969768" y="1248613"/>
                      </a:lnTo>
                      <a:cubicBezTo>
                        <a:pt x="5969768" y="1593015"/>
                        <a:pt x="5690575" y="1872208"/>
                        <a:pt x="5346173" y="1872208"/>
                      </a:cubicBezTo>
                      <a:lnTo>
                        <a:pt x="1368152" y="1872208"/>
                      </a:lnTo>
                      <a:lnTo>
                        <a:pt x="1289248" y="1872208"/>
                      </a:lnTo>
                      <a:lnTo>
                        <a:pt x="407735" y="1872208"/>
                      </a:lnTo>
                      <a:cubicBezTo>
                        <a:pt x="182549" y="1872208"/>
                        <a:pt x="0" y="1689659"/>
                        <a:pt x="0" y="1464473"/>
                      </a:cubicBezTo>
                      <a:lnTo>
                        <a:pt x="0" y="1055807"/>
                      </a:lnTo>
                      <a:cubicBezTo>
                        <a:pt x="0" y="830621"/>
                        <a:pt x="182549" y="648072"/>
                        <a:pt x="407735" y="648072"/>
                      </a:cubicBezTo>
                      <a:lnTo>
                        <a:pt x="1368152" y="648072"/>
                      </a:lnTo>
                      <a:lnTo>
                        <a:pt x="1368152" y="850487"/>
                      </a:lnTo>
                      <a:lnTo>
                        <a:pt x="488918" y="850487"/>
                      </a:lnTo>
                      <a:cubicBezTo>
                        <a:pt x="338203" y="850487"/>
                        <a:pt x="216024" y="972666"/>
                        <a:pt x="216024" y="1123381"/>
                      </a:cubicBezTo>
                      <a:lnTo>
                        <a:pt x="216024" y="1396898"/>
                      </a:lnTo>
                      <a:cubicBezTo>
                        <a:pt x="216024" y="1547613"/>
                        <a:pt x="338203" y="1669792"/>
                        <a:pt x="488918" y="1669792"/>
                      </a:cubicBezTo>
                      <a:lnTo>
                        <a:pt x="1368152" y="1669792"/>
                      </a:lnTo>
                      <a:lnTo>
                        <a:pt x="1368152" y="1670095"/>
                      </a:lnTo>
                      <a:lnTo>
                        <a:pt x="5264789" y="1670095"/>
                      </a:lnTo>
                      <a:cubicBezTo>
                        <a:pt x="5534831" y="1670095"/>
                        <a:pt x="5753744" y="1451182"/>
                        <a:pt x="5753744" y="1181140"/>
                      </a:cubicBezTo>
                      <a:lnTo>
                        <a:pt x="5753744" y="691068"/>
                      </a:lnTo>
                      <a:cubicBezTo>
                        <a:pt x="5753744" y="421026"/>
                        <a:pt x="5534831" y="202113"/>
                        <a:pt x="5264789" y="202113"/>
                      </a:cubicBezTo>
                      <a:lnTo>
                        <a:pt x="1289248" y="202113"/>
                      </a:lnTo>
                      <a:cubicBezTo>
                        <a:pt x="1288859" y="161655"/>
                        <a:pt x="1421821" y="149772"/>
                        <a:pt x="1421432" y="109314"/>
                      </a:cubicBezTo>
                      <a:cubicBezTo>
                        <a:pt x="1421821" y="82401"/>
                        <a:pt x="1288859" y="26913"/>
                        <a:pt x="1289248" y="0"/>
                      </a:cubicBezTo>
                      <a:close/>
                    </a:path>
                  </a:pathLst>
                </a:custGeom>
                <a:grpFill/>
                <a:ln w="28575" cap="flat" cmpd="sng" algn="ctr">
                  <a:noFill/>
                  <a:prstDash val="solid"/>
                </a:ln>
                <a:effectLst>
                  <a:outerShdw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2378C2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" name="TextBox 5"/>
                <p:cNvSpPr txBox="1"/>
                <p:nvPr/>
              </p:nvSpPr>
              <p:spPr bwMode="auto">
                <a:xfrm>
                  <a:off x="867751" y="2462564"/>
                  <a:ext cx="1242706" cy="4937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914400" eaLnBrk="1" fontAlgn="auto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kern="0" dirty="0">
                      <a:solidFill>
                        <a:srgbClr val="2378C2"/>
                      </a:solidFill>
                      <a:latin typeface="+mj-ea"/>
                      <a:ea typeface="+mj-ea"/>
                      <a:cs typeface="Calibri" panose="020F0502020204030204" pitchFamily="34" charset="0"/>
                    </a:rPr>
                    <a:t>全网设备实时监控平台</a:t>
                  </a:r>
                  <a:endParaRPr lang="zh-CN" altLang="en-US" sz="1400" b="1" kern="0" dirty="0">
                    <a:solidFill>
                      <a:srgbClr val="2378C2"/>
                    </a:solidFill>
                    <a:latin typeface="+mj-ea"/>
                    <a:ea typeface="+mj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燕尾形 20"/>
              <p:cNvSpPr/>
              <p:nvPr/>
            </p:nvSpPr>
            <p:spPr bwMode="auto">
              <a:xfrm>
                <a:off x="1624283" y="2235694"/>
                <a:ext cx="293662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" name="燕尾形 21"/>
              <p:cNvSpPr/>
              <p:nvPr/>
            </p:nvSpPr>
            <p:spPr bwMode="auto">
              <a:xfrm>
                <a:off x="1848101" y="2235694"/>
                <a:ext cx="293663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773545" y="4261485"/>
            <a:ext cx="5006340" cy="2119630"/>
            <a:chOff x="6773545" y="4261485"/>
            <a:chExt cx="5006340" cy="2119630"/>
          </a:xfrm>
        </p:grpSpPr>
        <p:pic>
          <p:nvPicPr>
            <p:cNvPr id="38" name="图片 2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2170" y="4455160"/>
              <a:ext cx="3143250" cy="17024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roup 12"/>
            <p:cNvGrpSpPr/>
            <p:nvPr/>
          </p:nvGrpSpPr>
          <p:grpSpPr bwMode="auto">
            <a:xfrm>
              <a:off x="6773545" y="4261485"/>
              <a:ext cx="5006340" cy="2119630"/>
              <a:chOff x="695674" y="1701195"/>
              <a:chExt cx="5100205" cy="1601278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12" name="Group 1"/>
              <p:cNvGrpSpPr/>
              <p:nvPr/>
            </p:nvGrpSpPr>
            <p:grpSpPr bwMode="auto">
              <a:xfrm>
                <a:off x="695674" y="1701195"/>
                <a:ext cx="5100205" cy="1601278"/>
                <a:chOff x="695674" y="1701195"/>
                <a:chExt cx="5100205" cy="1601278"/>
              </a:xfrm>
              <a:grpFill/>
            </p:grpSpPr>
            <p:sp>
              <p:nvSpPr>
                <p:cNvPr id="13" name="圆角矩形 6"/>
                <p:cNvSpPr/>
                <p:nvPr/>
              </p:nvSpPr>
              <p:spPr bwMode="auto">
                <a:xfrm>
                  <a:off x="695674" y="1701195"/>
                  <a:ext cx="5100205" cy="1601278"/>
                </a:xfrm>
                <a:custGeom>
                  <a:avLst/>
                  <a:gdLst>
                    <a:gd name="connsiteX0" fmla="*/ 1289248 w 5969768"/>
                    <a:gd name="connsiteY0" fmla="*/ 0 h 1872208"/>
                    <a:gd name="connsiteX1" fmla="*/ 5346173 w 5969768"/>
                    <a:gd name="connsiteY1" fmla="*/ 0 h 1872208"/>
                    <a:gd name="connsiteX2" fmla="*/ 5969768 w 5969768"/>
                    <a:gd name="connsiteY2" fmla="*/ 623595 h 1872208"/>
                    <a:gd name="connsiteX3" fmla="*/ 5969768 w 5969768"/>
                    <a:gd name="connsiteY3" fmla="*/ 1248613 h 1872208"/>
                    <a:gd name="connsiteX4" fmla="*/ 5346173 w 5969768"/>
                    <a:gd name="connsiteY4" fmla="*/ 1872208 h 1872208"/>
                    <a:gd name="connsiteX5" fmla="*/ 1368152 w 5969768"/>
                    <a:gd name="connsiteY5" fmla="*/ 1872208 h 1872208"/>
                    <a:gd name="connsiteX6" fmla="*/ 1289248 w 5969768"/>
                    <a:gd name="connsiteY6" fmla="*/ 1872208 h 1872208"/>
                    <a:gd name="connsiteX7" fmla="*/ 407735 w 5969768"/>
                    <a:gd name="connsiteY7" fmla="*/ 1872208 h 1872208"/>
                    <a:gd name="connsiteX8" fmla="*/ 0 w 5969768"/>
                    <a:gd name="connsiteY8" fmla="*/ 1464473 h 1872208"/>
                    <a:gd name="connsiteX9" fmla="*/ 0 w 5969768"/>
                    <a:gd name="connsiteY9" fmla="*/ 1055807 h 1872208"/>
                    <a:gd name="connsiteX10" fmla="*/ 407735 w 5969768"/>
                    <a:gd name="connsiteY10" fmla="*/ 648072 h 1872208"/>
                    <a:gd name="connsiteX11" fmla="*/ 1368152 w 5969768"/>
                    <a:gd name="connsiteY11" fmla="*/ 648072 h 1872208"/>
                    <a:gd name="connsiteX12" fmla="*/ 1368152 w 5969768"/>
                    <a:gd name="connsiteY12" fmla="*/ 850487 h 1872208"/>
                    <a:gd name="connsiteX13" fmla="*/ 488918 w 5969768"/>
                    <a:gd name="connsiteY13" fmla="*/ 850487 h 1872208"/>
                    <a:gd name="connsiteX14" fmla="*/ 216024 w 5969768"/>
                    <a:gd name="connsiteY14" fmla="*/ 1123381 h 1872208"/>
                    <a:gd name="connsiteX15" fmla="*/ 216024 w 5969768"/>
                    <a:gd name="connsiteY15" fmla="*/ 1396898 h 1872208"/>
                    <a:gd name="connsiteX16" fmla="*/ 488918 w 5969768"/>
                    <a:gd name="connsiteY16" fmla="*/ 1669792 h 1872208"/>
                    <a:gd name="connsiteX17" fmla="*/ 1368152 w 5969768"/>
                    <a:gd name="connsiteY17" fmla="*/ 1669792 h 1872208"/>
                    <a:gd name="connsiteX18" fmla="*/ 1368152 w 5969768"/>
                    <a:gd name="connsiteY18" fmla="*/ 1670095 h 1872208"/>
                    <a:gd name="connsiteX19" fmla="*/ 5264789 w 5969768"/>
                    <a:gd name="connsiteY19" fmla="*/ 1670095 h 1872208"/>
                    <a:gd name="connsiteX20" fmla="*/ 5753744 w 5969768"/>
                    <a:gd name="connsiteY20" fmla="*/ 1181140 h 1872208"/>
                    <a:gd name="connsiteX21" fmla="*/ 5753744 w 5969768"/>
                    <a:gd name="connsiteY21" fmla="*/ 691068 h 1872208"/>
                    <a:gd name="connsiteX22" fmla="*/ 5264789 w 5969768"/>
                    <a:gd name="connsiteY22" fmla="*/ 202113 h 1872208"/>
                    <a:gd name="connsiteX23" fmla="*/ 1289248 w 5969768"/>
                    <a:gd name="connsiteY23" fmla="*/ 202113 h 1872208"/>
                    <a:gd name="connsiteX24" fmla="*/ 1288082 w 5969768"/>
                    <a:gd name="connsiteY24" fmla="*/ 80739 h 1872208"/>
                    <a:gd name="connsiteX25" fmla="*/ 1289248 w 5969768"/>
                    <a:gd name="connsiteY25" fmla="*/ 0 h 1872208"/>
                    <a:gd name="connsiteX0-1" fmla="*/ 1289248 w 5969768"/>
                    <a:gd name="connsiteY0-2" fmla="*/ 0 h 1872208"/>
                    <a:gd name="connsiteX1-3" fmla="*/ 5346173 w 5969768"/>
                    <a:gd name="connsiteY1-4" fmla="*/ 0 h 1872208"/>
                    <a:gd name="connsiteX2-5" fmla="*/ 5969768 w 5969768"/>
                    <a:gd name="connsiteY2-6" fmla="*/ 623595 h 1872208"/>
                    <a:gd name="connsiteX3-7" fmla="*/ 5969768 w 5969768"/>
                    <a:gd name="connsiteY3-8" fmla="*/ 1248613 h 1872208"/>
                    <a:gd name="connsiteX4-9" fmla="*/ 5346173 w 5969768"/>
                    <a:gd name="connsiteY4-10" fmla="*/ 1872208 h 1872208"/>
                    <a:gd name="connsiteX5-11" fmla="*/ 1368152 w 5969768"/>
                    <a:gd name="connsiteY5-12" fmla="*/ 1872208 h 1872208"/>
                    <a:gd name="connsiteX6-13" fmla="*/ 1289248 w 5969768"/>
                    <a:gd name="connsiteY6-14" fmla="*/ 1872208 h 1872208"/>
                    <a:gd name="connsiteX7-15" fmla="*/ 407735 w 5969768"/>
                    <a:gd name="connsiteY7-16" fmla="*/ 1872208 h 1872208"/>
                    <a:gd name="connsiteX8-17" fmla="*/ 0 w 5969768"/>
                    <a:gd name="connsiteY8-18" fmla="*/ 1464473 h 1872208"/>
                    <a:gd name="connsiteX9-19" fmla="*/ 0 w 5969768"/>
                    <a:gd name="connsiteY9-20" fmla="*/ 1055807 h 1872208"/>
                    <a:gd name="connsiteX10-21" fmla="*/ 407735 w 5969768"/>
                    <a:gd name="connsiteY10-22" fmla="*/ 648072 h 1872208"/>
                    <a:gd name="connsiteX11-23" fmla="*/ 1368152 w 5969768"/>
                    <a:gd name="connsiteY11-24" fmla="*/ 648072 h 1872208"/>
                    <a:gd name="connsiteX12-25" fmla="*/ 1368152 w 5969768"/>
                    <a:gd name="connsiteY12-26" fmla="*/ 850487 h 1872208"/>
                    <a:gd name="connsiteX13-27" fmla="*/ 488918 w 5969768"/>
                    <a:gd name="connsiteY13-28" fmla="*/ 850487 h 1872208"/>
                    <a:gd name="connsiteX14-29" fmla="*/ 216024 w 5969768"/>
                    <a:gd name="connsiteY14-30" fmla="*/ 1123381 h 1872208"/>
                    <a:gd name="connsiteX15-31" fmla="*/ 216024 w 5969768"/>
                    <a:gd name="connsiteY15-32" fmla="*/ 1396898 h 1872208"/>
                    <a:gd name="connsiteX16-33" fmla="*/ 488918 w 5969768"/>
                    <a:gd name="connsiteY16-34" fmla="*/ 1669792 h 1872208"/>
                    <a:gd name="connsiteX17-35" fmla="*/ 1368152 w 5969768"/>
                    <a:gd name="connsiteY17-36" fmla="*/ 1669792 h 1872208"/>
                    <a:gd name="connsiteX18-37" fmla="*/ 1368152 w 5969768"/>
                    <a:gd name="connsiteY18-38" fmla="*/ 1670095 h 1872208"/>
                    <a:gd name="connsiteX19-39" fmla="*/ 5264789 w 5969768"/>
                    <a:gd name="connsiteY19-40" fmla="*/ 1670095 h 1872208"/>
                    <a:gd name="connsiteX20-41" fmla="*/ 5753744 w 5969768"/>
                    <a:gd name="connsiteY20-42" fmla="*/ 1181140 h 1872208"/>
                    <a:gd name="connsiteX21-43" fmla="*/ 5753744 w 5969768"/>
                    <a:gd name="connsiteY21-44" fmla="*/ 691068 h 1872208"/>
                    <a:gd name="connsiteX22-45" fmla="*/ 5264789 w 5969768"/>
                    <a:gd name="connsiteY22-46" fmla="*/ 202113 h 1872208"/>
                    <a:gd name="connsiteX23-47" fmla="*/ 1289248 w 5969768"/>
                    <a:gd name="connsiteY23-48" fmla="*/ 202113 h 1872208"/>
                    <a:gd name="connsiteX24-49" fmla="*/ 1421432 w 5969768"/>
                    <a:gd name="connsiteY24-50" fmla="*/ 109314 h 1872208"/>
                    <a:gd name="connsiteX25-51" fmla="*/ 1289248 w 5969768"/>
                    <a:gd name="connsiteY25-52" fmla="*/ 0 h 18722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</a:cxnLst>
                  <a:rect l="l" t="t" r="r" b="b"/>
                  <a:pathLst>
                    <a:path w="5969768" h="1872208">
                      <a:moveTo>
                        <a:pt x="1289248" y="0"/>
                      </a:moveTo>
                      <a:lnTo>
                        <a:pt x="5346173" y="0"/>
                      </a:lnTo>
                      <a:cubicBezTo>
                        <a:pt x="5690575" y="0"/>
                        <a:pt x="5969768" y="279193"/>
                        <a:pt x="5969768" y="623595"/>
                      </a:cubicBezTo>
                      <a:lnTo>
                        <a:pt x="5969768" y="1248613"/>
                      </a:lnTo>
                      <a:cubicBezTo>
                        <a:pt x="5969768" y="1593015"/>
                        <a:pt x="5690575" y="1872208"/>
                        <a:pt x="5346173" y="1872208"/>
                      </a:cubicBezTo>
                      <a:lnTo>
                        <a:pt x="1368152" y="1872208"/>
                      </a:lnTo>
                      <a:lnTo>
                        <a:pt x="1289248" y="1872208"/>
                      </a:lnTo>
                      <a:lnTo>
                        <a:pt x="407735" y="1872208"/>
                      </a:lnTo>
                      <a:cubicBezTo>
                        <a:pt x="182549" y="1872208"/>
                        <a:pt x="0" y="1689659"/>
                        <a:pt x="0" y="1464473"/>
                      </a:cubicBezTo>
                      <a:lnTo>
                        <a:pt x="0" y="1055807"/>
                      </a:lnTo>
                      <a:cubicBezTo>
                        <a:pt x="0" y="830621"/>
                        <a:pt x="182549" y="648072"/>
                        <a:pt x="407735" y="648072"/>
                      </a:cubicBezTo>
                      <a:lnTo>
                        <a:pt x="1368152" y="648072"/>
                      </a:lnTo>
                      <a:lnTo>
                        <a:pt x="1368152" y="850487"/>
                      </a:lnTo>
                      <a:lnTo>
                        <a:pt x="488918" y="850487"/>
                      </a:lnTo>
                      <a:cubicBezTo>
                        <a:pt x="338203" y="850487"/>
                        <a:pt x="216024" y="972666"/>
                        <a:pt x="216024" y="1123381"/>
                      </a:cubicBezTo>
                      <a:lnTo>
                        <a:pt x="216024" y="1396898"/>
                      </a:lnTo>
                      <a:cubicBezTo>
                        <a:pt x="216024" y="1547613"/>
                        <a:pt x="338203" y="1669792"/>
                        <a:pt x="488918" y="1669792"/>
                      </a:cubicBezTo>
                      <a:lnTo>
                        <a:pt x="1368152" y="1669792"/>
                      </a:lnTo>
                      <a:lnTo>
                        <a:pt x="1368152" y="1670095"/>
                      </a:lnTo>
                      <a:lnTo>
                        <a:pt x="5264789" y="1670095"/>
                      </a:lnTo>
                      <a:cubicBezTo>
                        <a:pt x="5534831" y="1670095"/>
                        <a:pt x="5753744" y="1451182"/>
                        <a:pt x="5753744" y="1181140"/>
                      </a:cubicBezTo>
                      <a:lnTo>
                        <a:pt x="5753744" y="691068"/>
                      </a:lnTo>
                      <a:cubicBezTo>
                        <a:pt x="5753744" y="421026"/>
                        <a:pt x="5534831" y="202113"/>
                        <a:pt x="5264789" y="202113"/>
                      </a:cubicBezTo>
                      <a:lnTo>
                        <a:pt x="1289248" y="202113"/>
                      </a:lnTo>
                      <a:cubicBezTo>
                        <a:pt x="1288859" y="161655"/>
                        <a:pt x="1421821" y="149772"/>
                        <a:pt x="1421432" y="109314"/>
                      </a:cubicBezTo>
                      <a:cubicBezTo>
                        <a:pt x="1421821" y="82401"/>
                        <a:pt x="1288859" y="26913"/>
                        <a:pt x="1289248" y="0"/>
                      </a:cubicBezTo>
                      <a:close/>
                    </a:path>
                  </a:pathLst>
                </a:custGeom>
                <a:grpFill/>
                <a:ln w="28575" cap="flat" cmpd="sng" algn="ctr">
                  <a:noFill/>
                  <a:prstDash val="solid"/>
                </a:ln>
                <a:effectLst>
                  <a:outerShdw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2378C2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TextBox 5"/>
                <p:cNvSpPr txBox="1"/>
                <p:nvPr/>
              </p:nvSpPr>
              <p:spPr bwMode="auto">
                <a:xfrm>
                  <a:off x="940622" y="2612334"/>
                  <a:ext cx="1101726" cy="2801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914400" eaLnBrk="1" fontAlgn="auto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kern="0" dirty="0">
                      <a:solidFill>
                        <a:srgbClr val="2378C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IP</a:t>
                  </a:r>
                  <a:r>
                    <a:rPr lang="zh-CN" altLang="en-US" sz="1400" b="1" kern="0" dirty="0">
                      <a:solidFill>
                        <a:srgbClr val="2378C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地址池</a:t>
                  </a:r>
                  <a:endParaRPr lang="zh-CN" altLang="en-US" sz="1400" b="1" kern="0" dirty="0">
                    <a:solidFill>
                      <a:srgbClr val="2378C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5" name="燕尾形 20"/>
              <p:cNvSpPr/>
              <p:nvPr/>
            </p:nvSpPr>
            <p:spPr bwMode="auto">
              <a:xfrm>
                <a:off x="1624283" y="2235694"/>
                <a:ext cx="293662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6" name="燕尾形 21"/>
              <p:cNvSpPr/>
              <p:nvPr/>
            </p:nvSpPr>
            <p:spPr bwMode="auto">
              <a:xfrm>
                <a:off x="1848101" y="2235694"/>
                <a:ext cx="293663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603250" y="2035810"/>
            <a:ext cx="4944110" cy="2139950"/>
            <a:chOff x="603250" y="2035810"/>
            <a:chExt cx="4944110" cy="213995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7261" y="2239704"/>
              <a:ext cx="3373515" cy="1709032"/>
            </a:xfrm>
            <a:prstGeom prst="rect">
              <a:avLst/>
            </a:prstGeom>
          </p:spPr>
        </p:pic>
        <p:grpSp>
          <p:nvGrpSpPr>
            <p:cNvPr id="31" name="Group 12"/>
            <p:cNvGrpSpPr/>
            <p:nvPr/>
          </p:nvGrpSpPr>
          <p:grpSpPr bwMode="auto">
            <a:xfrm>
              <a:off x="603250" y="2035810"/>
              <a:ext cx="4944110" cy="2139950"/>
              <a:chOff x="695674" y="1701195"/>
              <a:chExt cx="5100205" cy="1601278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32" name="Group 1"/>
              <p:cNvGrpSpPr/>
              <p:nvPr/>
            </p:nvGrpSpPr>
            <p:grpSpPr bwMode="auto">
              <a:xfrm>
                <a:off x="695674" y="1701195"/>
                <a:ext cx="5100205" cy="1601278"/>
                <a:chOff x="695674" y="1701195"/>
                <a:chExt cx="5100205" cy="1601278"/>
              </a:xfrm>
              <a:grpFill/>
            </p:grpSpPr>
            <p:sp>
              <p:nvSpPr>
                <p:cNvPr id="33" name="圆角矩形 6"/>
                <p:cNvSpPr/>
                <p:nvPr/>
              </p:nvSpPr>
              <p:spPr bwMode="auto">
                <a:xfrm>
                  <a:off x="695674" y="1701195"/>
                  <a:ext cx="5100205" cy="1601278"/>
                </a:xfrm>
                <a:custGeom>
                  <a:avLst/>
                  <a:gdLst>
                    <a:gd name="connsiteX0" fmla="*/ 1289248 w 5969768"/>
                    <a:gd name="connsiteY0" fmla="*/ 0 h 1872208"/>
                    <a:gd name="connsiteX1" fmla="*/ 5346173 w 5969768"/>
                    <a:gd name="connsiteY1" fmla="*/ 0 h 1872208"/>
                    <a:gd name="connsiteX2" fmla="*/ 5969768 w 5969768"/>
                    <a:gd name="connsiteY2" fmla="*/ 623595 h 1872208"/>
                    <a:gd name="connsiteX3" fmla="*/ 5969768 w 5969768"/>
                    <a:gd name="connsiteY3" fmla="*/ 1248613 h 1872208"/>
                    <a:gd name="connsiteX4" fmla="*/ 5346173 w 5969768"/>
                    <a:gd name="connsiteY4" fmla="*/ 1872208 h 1872208"/>
                    <a:gd name="connsiteX5" fmla="*/ 1368152 w 5969768"/>
                    <a:gd name="connsiteY5" fmla="*/ 1872208 h 1872208"/>
                    <a:gd name="connsiteX6" fmla="*/ 1289248 w 5969768"/>
                    <a:gd name="connsiteY6" fmla="*/ 1872208 h 1872208"/>
                    <a:gd name="connsiteX7" fmla="*/ 407735 w 5969768"/>
                    <a:gd name="connsiteY7" fmla="*/ 1872208 h 1872208"/>
                    <a:gd name="connsiteX8" fmla="*/ 0 w 5969768"/>
                    <a:gd name="connsiteY8" fmla="*/ 1464473 h 1872208"/>
                    <a:gd name="connsiteX9" fmla="*/ 0 w 5969768"/>
                    <a:gd name="connsiteY9" fmla="*/ 1055807 h 1872208"/>
                    <a:gd name="connsiteX10" fmla="*/ 407735 w 5969768"/>
                    <a:gd name="connsiteY10" fmla="*/ 648072 h 1872208"/>
                    <a:gd name="connsiteX11" fmla="*/ 1368152 w 5969768"/>
                    <a:gd name="connsiteY11" fmla="*/ 648072 h 1872208"/>
                    <a:gd name="connsiteX12" fmla="*/ 1368152 w 5969768"/>
                    <a:gd name="connsiteY12" fmla="*/ 850487 h 1872208"/>
                    <a:gd name="connsiteX13" fmla="*/ 488918 w 5969768"/>
                    <a:gd name="connsiteY13" fmla="*/ 850487 h 1872208"/>
                    <a:gd name="connsiteX14" fmla="*/ 216024 w 5969768"/>
                    <a:gd name="connsiteY14" fmla="*/ 1123381 h 1872208"/>
                    <a:gd name="connsiteX15" fmla="*/ 216024 w 5969768"/>
                    <a:gd name="connsiteY15" fmla="*/ 1396898 h 1872208"/>
                    <a:gd name="connsiteX16" fmla="*/ 488918 w 5969768"/>
                    <a:gd name="connsiteY16" fmla="*/ 1669792 h 1872208"/>
                    <a:gd name="connsiteX17" fmla="*/ 1368152 w 5969768"/>
                    <a:gd name="connsiteY17" fmla="*/ 1669792 h 1872208"/>
                    <a:gd name="connsiteX18" fmla="*/ 1368152 w 5969768"/>
                    <a:gd name="connsiteY18" fmla="*/ 1670095 h 1872208"/>
                    <a:gd name="connsiteX19" fmla="*/ 5264789 w 5969768"/>
                    <a:gd name="connsiteY19" fmla="*/ 1670095 h 1872208"/>
                    <a:gd name="connsiteX20" fmla="*/ 5753744 w 5969768"/>
                    <a:gd name="connsiteY20" fmla="*/ 1181140 h 1872208"/>
                    <a:gd name="connsiteX21" fmla="*/ 5753744 w 5969768"/>
                    <a:gd name="connsiteY21" fmla="*/ 691068 h 1872208"/>
                    <a:gd name="connsiteX22" fmla="*/ 5264789 w 5969768"/>
                    <a:gd name="connsiteY22" fmla="*/ 202113 h 1872208"/>
                    <a:gd name="connsiteX23" fmla="*/ 1289248 w 5969768"/>
                    <a:gd name="connsiteY23" fmla="*/ 202113 h 1872208"/>
                    <a:gd name="connsiteX24" fmla="*/ 1288082 w 5969768"/>
                    <a:gd name="connsiteY24" fmla="*/ 80739 h 1872208"/>
                    <a:gd name="connsiteX25" fmla="*/ 1289248 w 5969768"/>
                    <a:gd name="connsiteY25" fmla="*/ 0 h 1872208"/>
                    <a:gd name="connsiteX0-1" fmla="*/ 1289248 w 5969768"/>
                    <a:gd name="connsiteY0-2" fmla="*/ 0 h 1872208"/>
                    <a:gd name="connsiteX1-3" fmla="*/ 5346173 w 5969768"/>
                    <a:gd name="connsiteY1-4" fmla="*/ 0 h 1872208"/>
                    <a:gd name="connsiteX2-5" fmla="*/ 5969768 w 5969768"/>
                    <a:gd name="connsiteY2-6" fmla="*/ 623595 h 1872208"/>
                    <a:gd name="connsiteX3-7" fmla="*/ 5969768 w 5969768"/>
                    <a:gd name="connsiteY3-8" fmla="*/ 1248613 h 1872208"/>
                    <a:gd name="connsiteX4-9" fmla="*/ 5346173 w 5969768"/>
                    <a:gd name="connsiteY4-10" fmla="*/ 1872208 h 1872208"/>
                    <a:gd name="connsiteX5-11" fmla="*/ 1368152 w 5969768"/>
                    <a:gd name="connsiteY5-12" fmla="*/ 1872208 h 1872208"/>
                    <a:gd name="connsiteX6-13" fmla="*/ 1289248 w 5969768"/>
                    <a:gd name="connsiteY6-14" fmla="*/ 1872208 h 1872208"/>
                    <a:gd name="connsiteX7-15" fmla="*/ 407735 w 5969768"/>
                    <a:gd name="connsiteY7-16" fmla="*/ 1872208 h 1872208"/>
                    <a:gd name="connsiteX8-17" fmla="*/ 0 w 5969768"/>
                    <a:gd name="connsiteY8-18" fmla="*/ 1464473 h 1872208"/>
                    <a:gd name="connsiteX9-19" fmla="*/ 0 w 5969768"/>
                    <a:gd name="connsiteY9-20" fmla="*/ 1055807 h 1872208"/>
                    <a:gd name="connsiteX10-21" fmla="*/ 407735 w 5969768"/>
                    <a:gd name="connsiteY10-22" fmla="*/ 648072 h 1872208"/>
                    <a:gd name="connsiteX11-23" fmla="*/ 1368152 w 5969768"/>
                    <a:gd name="connsiteY11-24" fmla="*/ 648072 h 1872208"/>
                    <a:gd name="connsiteX12-25" fmla="*/ 1368152 w 5969768"/>
                    <a:gd name="connsiteY12-26" fmla="*/ 850487 h 1872208"/>
                    <a:gd name="connsiteX13-27" fmla="*/ 488918 w 5969768"/>
                    <a:gd name="connsiteY13-28" fmla="*/ 850487 h 1872208"/>
                    <a:gd name="connsiteX14-29" fmla="*/ 216024 w 5969768"/>
                    <a:gd name="connsiteY14-30" fmla="*/ 1123381 h 1872208"/>
                    <a:gd name="connsiteX15-31" fmla="*/ 216024 w 5969768"/>
                    <a:gd name="connsiteY15-32" fmla="*/ 1396898 h 1872208"/>
                    <a:gd name="connsiteX16-33" fmla="*/ 488918 w 5969768"/>
                    <a:gd name="connsiteY16-34" fmla="*/ 1669792 h 1872208"/>
                    <a:gd name="connsiteX17-35" fmla="*/ 1368152 w 5969768"/>
                    <a:gd name="connsiteY17-36" fmla="*/ 1669792 h 1872208"/>
                    <a:gd name="connsiteX18-37" fmla="*/ 1368152 w 5969768"/>
                    <a:gd name="connsiteY18-38" fmla="*/ 1670095 h 1872208"/>
                    <a:gd name="connsiteX19-39" fmla="*/ 5264789 w 5969768"/>
                    <a:gd name="connsiteY19-40" fmla="*/ 1670095 h 1872208"/>
                    <a:gd name="connsiteX20-41" fmla="*/ 5753744 w 5969768"/>
                    <a:gd name="connsiteY20-42" fmla="*/ 1181140 h 1872208"/>
                    <a:gd name="connsiteX21-43" fmla="*/ 5753744 w 5969768"/>
                    <a:gd name="connsiteY21-44" fmla="*/ 691068 h 1872208"/>
                    <a:gd name="connsiteX22-45" fmla="*/ 5264789 w 5969768"/>
                    <a:gd name="connsiteY22-46" fmla="*/ 202113 h 1872208"/>
                    <a:gd name="connsiteX23-47" fmla="*/ 1289248 w 5969768"/>
                    <a:gd name="connsiteY23-48" fmla="*/ 202113 h 1872208"/>
                    <a:gd name="connsiteX24-49" fmla="*/ 1421432 w 5969768"/>
                    <a:gd name="connsiteY24-50" fmla="*/ 109314 h 1872208"/>
                    <a:gd name="connsiteX25-51" fmla="*/ 1289248 w 5969768"/>
                    <a:gd name="connsiteY25-52" fmla="*/ 0 h 18722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</a:cxnLst>
                  <a:rect l="l" t="t" r="r" b="b"/>
                  <a:pathLst>
                    <a:path w="5969768" h="1872208">
                      <a:moveTo>
                        <a:pt x="1289248" y="0"/>
                      </a:moveTo>
                      <a:lnTo>
                        <a:pt x="5346173" y="0"/>
                      </a:lnTo>
                      <a:cubicBezTo>
                        <a:pt x="5690575" y="0"/>
                        <a:pt x="5969768" y="279193"/>
                        <a:pt x="5969768" y="623595"/>
                      </a:cubicBezTo>
                      <a:lnTo>
                        <a:pt x="5969768" y="1248613"/>
                      </a:lnTo>
                      <a:cubicBezTo>
                        <a:pt x="5969768" y="1593015"/>
                        <a:pt x="5690575" y="1872208"/>
                        <a:pt x="5346173" y="1872208"/>
                      </a:cubicBezTo>
                      <a:lnTo>
                        <a:pt x="1368152" y="1872208"/>
                      </a:lnTo>
                      <a:lnTo>
                        <a:pt x="1289248" y="1872208"/>
                      </a:lnTo>
                      <a:lnTo>
                        <a:pt x="407735" y="1872208"/>
                      </a:lnTo>
                      <a:cubicBezTo>
                        <a:pt x="182549" y="1872208"/>
                        <a:pt x="0" y="1689659"/>
                        <a:pt x="0" y="1464473"/>
                      </a:cubicBezTo>
                      <a:lnTo>
                        <a:pt x="0" y="1055807"/>
                      </a:lnTo>
                      <a:cubicBezTo>
                        <a:pt x="0" y="830621"/>
                        <a:pt x="182549" y="648072"/>
                        <a:pt x="407735" y="648072"/>
                      </a:cubicBezTo>
                      <a:lnTo>
                        <a:pt x="1368152" y="648072"/>
                      </a:lnTo>
                      <a:lnTo>
                        <a:pt x="1368152" y="850487"/>
                      </a:lnTo>
                      <a:lnTo>
                        <a:pt x="488918" y="850487"/>
                      </a:lnTo>
                      <a:cubicBezTo>
                        <a:pt x="338203" y="850487"/>
                        <a:pt x="216024" y="972666"/>
                        <a:pt x="216024" y="1123381"/>
                      </a:cubicBezTo>
                      <a:lnTo>
                        <a:pt x="216024" y="1396898"/>
                      </a:lnTo>
                      <a:cubicBezTo>
                        <a:pt x="216024" y="1547613"/>
                        <a:pt x="338203" y="1669792"/>
                        <a:pt x="488918" y="1669792"/>
                      </a:cubicBezTo>
                      <a:lnTo>
                        <a:pt x="1368152" y="1669792"/>
                      </a:lnTo>
                      <a:lnTo>
                        <a:pt x="1368152" y="1670095"/>
                      </a:lnTo>
                      <a:lnTo>
                        <a:pt x="5264789" y="1670095"/>
                      </a:lnTo>
                      <a:cubicBezTo>
                        <a:pt x="5534831" y="1670095"/>
                        <a:pt x="5753744" y="1451182"/>
                        <a:pt x="5753744" y="1181140"/>
                      </a:cubicBezTo>
                      <a:lnTo>
                        <a:pt x="5753744" y="691068"/>
                      </a:lnTo>
                      <a:cubicBezTo>
                        <a:pt x="5753744" y="421026"/>
                        <a:pt x="5534831" y="202113"/>
                        <a:pt x="5264789" y="202113"/>
                      </a:cubicBezTo>
                      <a:lnTo>
                        <a:pt x="1289248" y="202113"/>
                      </a:lnTo>
                      <a:cubicBezTo>
                        <a:pt x="1288859" y="161655"/>
                        <a:pt x="1421821" y="149772"/>
                        <a:pt x="1421432" y="109314"/>
                      </a:cubicBezTo>
                      <a:cubicBezTo>
                        <a:pt x="1421821" y="82401"/>
                        <a:pt x="1288859" y="26913"/>
                        <a:pt x="1289248" y="0"/>
                      </a:cubicBezTo>
                      <a:close/>
                    </a:path>
                  </a:pathLst>
                </a:custGeom>
                <a:grpFill/>
                <a:ln w="28575" cap="flat" cmpd="sng" algn="ctr">
                  <a:noFill/>
                  <a:prstDash val="solid"/>
                </a:ln>
                <a:effectLst>
                  <a:outerShdw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2378C2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TextBox 5"/>
                <p:cNvSpPr txBox="1"/>
                <p:nvPr/>
              </p:nvSpPr>
              <p:spPr bwMode="auto">
                <a:xfrm>
                  <a:off x="940851" y="2517051"/>
                  <a:ext cx="906315" cy="48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defTabSz="914400" eaLnBrk="1" fontAlgn="auto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kern="0" dirty="0">
                      <a:solidFill>
                        <a:srgbClr val="2378C2"/>
                      </a:solidFill>
                      <a:latin typeface="+mn-ea"/>
                      <a:cs typeface="Calibri" panose="020F0502020204030204" pitchFamily="34" charset="0"/>
                    </a:rPr>
                    <a:t>交换机管理</a:t>
                  </a:r>
                  <a:endParaRPr lang="zh-CN" altLang="en-US" sz="1400" b="1" kern="0" dirty="0">
                    <a:solidFill>
                      <a:srgbClr val="2378C2"/>
                    </a:solidFill>
                    <a:latin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5" name="燕尾形 20"/>
              <p:cNvSpPr/>
              <p:nvPr/>
            </p:nvSpPr>
            <p:spPr bwMode="auto">
              <a:xfrm>
                <a:off x="1624283" y="2235694"/>
                <a:ext cx="293662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36" name="燕尾形 21"/>
              <p:cNvSpPr/>
              <p:nvPr/>
            </p:nvSpPr>
            <p:spPr bwMode="auto">
              <a:xfrm>
                <a:off x="1848101" y="2235694"/>
                <a:ext cx="293663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6773545" y="2044700"/>
            <a:ext cx="5006340" cy="2119630"/>
            <a:chOff x="6773545" y="2044700"/>
            <a:chExt cx="5006340" cy="211963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7353" y="2277129"/>
              <a:ext cx="3321786" cy="1654772"/>
            </a:xfrm>
            <a:prstGeom prst="rect">
              <a:avLst/>
            </a:prstGeom>
          </p:spPr>
        </p:pic>
        <p:grpSp>
          <p:nvGrpSpPr>
            <p:cNvPr id="4" name="Group 12"/>
            <p:cNvGrpSpPr/>
            <p:nvPr/>
          </p:nvGrpSpPr>
          <p:grpSpPr bwMode="auto">
            <a:xfrm>
              <a:off x="6773545" y="2044700"/>
              <a:ext cx="5006340" cy="2119630"/>
              <a:chOff x="695674" y="1701195"/>
              <a:chExt cx="5100205" cy="1601278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19" name="Group 1"/>
              <p:cNvGrpSpPr/>
              <p:nvPr/>
            </p:nvGrpSpPr>
            <p:grpSpPr bwMode="auto">
              <a:xfrm>
                <a:off x="695674" y="1701195"/>
                <a:ext cx="5100205" cy="1601278"/>
                <a:chOff x="695674" y="1701195"/>
                <a:chExt cx="5100205" cy="1601278"/>
              </a:xfrm>
              <a:grpFill/>
            </p:grpSpPr>
            <p:sp>
              <p:nvSpPr>
                <p:cNvPr id="20" name="圆角矩形 6"/>
                <p:cNvSpPr/>
                <p:nvPr/>
              </p:nvSpPr>
              <p:spPr bwMode="auto">
                <a:xfrm>
                  <a:off x="695674" y="1701195"/>
                  <a:ext cx="5100205" cy="1601278"/>
                </a:xfrm>
                <a:custGeom>
                  <a:avLst/>
                  <a:gdLst>
                    <a:gd name="connsiteX0" fmla="*/ 1289248 w 5969768"/>
                    <a:gd name="connsiteY0" fmla="*/ 0 h 1872208"/>
                    <a:gd name="connsiteX1" fmla="*/ 5346173 w 5969768"/>
                    <a:gd name="connsiteY1" fmla="*/ 0 h 1872208"/>
                    <a:gd name="connsiteX2" fmla="*/ 5969768 w 5969768"/>
                    <a:gd name="connsiteY2" fmla="*/ 623595 h 1872208"/>
                    <a:gd name="connsiteX3" fmla="*/ 5969768 w 5969768"/>
                    <a:gd name="connsiteY3" fmla="*/ 1248613 h 1872208"/>
                    <a:gd name="connsiteX4" fmla="*/ 5346173 w 5969768"/>
                    <a:gd name="connsiteY4" fmla="*/ 1872208 h 1872208"/>
                    <a:gd name="connsiteX5" fmla="*/ 1368152 w 5969768"/>
                    <a:gd name="connsiteY5" fmla="*/ 1872208 h 1872208"/>
                    <a:gd name="connsiteX6" fmla="*/ 1289248 w 5969768"/>
                    <a:gd name="connsiteY6" fmla="*/ 1872208 h 1872208"/>
                    <a:gd name="connsiteX7" fmla="*/ 407735 w 5969768"/>
                    <a:gd name="connsiteY7" fmla="*/ 1872208 h 1872208"/>
                    <a:gd name="connsiteX8" fmla="*/ 0 w 5969768"/>
                    <a:gd name="connsiteY8" fmla="*/ 1464473 h 1872208"/>
                    <a:gd name="connsiteX9" fmla="*/ 0 w 5969768"/>
                    <a:gd name="connsiteY9" fmla="*/ 1055807 h 1872208"/>
                    <a:gd name="connsiteX10" fmla="*/ 407735 w 5969768"/>
                    <a:gd name="connsiteY10" fmla="*/ 648072 h 1872208"/>
                    <a:gd name="connsiteX11" fmla="*/ 1368152 w 5969768"/>
                    <a:gd name="connsiteY11" fmla="*/ 648072 h 1872208"/>
                    <a:gd name="connsiteX12" fmla="*/ 1368152 w 5969768"/>
                    <a:gd name="connsiteY12" fmla="*/ 850487 h 1872208"/>
                    <a:gd name="connsiteX13" fmla="*/ 488918 w 5969768"/>
                    <a:gd name="connsiteY13" fmla="*/ 850487 h 1872208"/>
                    <a:gd name="connsiteX14" fmla="*/ 216024 w 5969768"/>
                    <a:gd name="connsiteY14" fmla="*/ 1123381 h 1872208"/>
                    <a:gd name="connsiteX15" fmla="*/ 216024 w 5969768"/>
                    <a:gd name="connsiteY15" fmla="*/ 1396898 h 1872208"/>
                    <a:gd name="connsiteX16" fmla="*/ 488918 w 5969768"/>
                    <a:gd name="connsiteY16" fmla="*/ 1669792 h 1872208"/>
                    <a:gd name="connsiteX17" fmla="*/ 1368152 w 5969768"/>
                    <a:gd name="connsiteY17" fmla="*/ 1669792 h 1872208"/>
                    <a:gd name="connsiteX18" fmla="*/ 1368152 w 5969768"/>
                    <a:gd name="connsiteY18" fmla="*/ 1670095 h 1872208"/>
                    <a:gd name="connsiteX19" fmla="*/ 5264789 w 5969768"/>
                    <a:gd name="connsiteY19" fmla="*/ 1670095 h 1872208"/>
                    <a:gd name="connsiteX20" fmla="*/ 5753744 w 5969768"/>
                    <a:gd name="connsiteY20" fmla="*/ 1181140 h 1872208"/>
                    <a:gd name="connsiteX21" fmla="*/ 5753744 w 5969768"/>
                    <a:gd name="connsiteY21" fmla="*/ 691068 h 1872208"/>
                    <a:gd name="connsiteX22" fmla="*/ 5264789 w 5969768"/>
                    <a:gd name="connsiteY22" fmla="*/ 202113 h 1872208"/>
                    <a:gd name="connsiteX23" fmla="*/ 1289248 w 5969768"/>
                    <a:gd name="connsiteY23" fmla="*/ 202113 h 1872208"/>
                    <a:gd name="connsiteX24" fmla="*/ 1288082 w 5969768"/>
                    <a:gd name="connsiteY24" fmla="*/ 80739 h 1872208"/>
                    <a:gd name="connsiteX25" fmla="*/ 1289248 w 5969768"/>
                    <a:gd name="connsiteY25" fmla="*/ 0 h 1872208"/>
                    <a:gd name="connsiteX0-1" fmla="*/ 1289248 w 5969768"/>
                    <a:gd name="connsiteY0-2" fmla="*/ 0 h 1872208"/>
                    <a:gd name="connsiteX1-3" fmla="*/ 5346173 w 5969768"/>
                    <a:gd name="connsiteY1-4" fmla="*/ 0 h 1872208"/>
                    <a:gd name="connsiteX2-5" fmla="*/ 5969768 w 5969768"/>
                    <a:gd name="connsiteY2-6" fmla="*/ 623595 h 1872208"/>
                    <a:gd name="connsiteX3-7" fmla="*/ 5969768 w 5969768"/>
                    <a:gd name="connsiteY3-8" fmla="*/ 1248613 h 1872208"/>
                    <a:gd name="connsiteX4-9" fmla="*/ 5346173 w 5969768"/>
                    <a:gd name="connsiteY4-10" fmla="*/ 1872208 h 1872208"/>
                    <a:gd name="connsiteX5-11" fmla="*/ 1368152 w 5969768"/>
                    <a:gd name="connsiteY5-12" fmla="*/ 1872208 h 1872208"/>
                    <a:gd name="connsiteX6-13" fmla="*/ 1289248 w 5969768"/>
                    <a:gd name="connsiteY6-14" fmla="*/ 1872208 h 1872208"/>
                    <a:gd name="connsiteX7-15" fmla="*/ 407735 w 5969768"/>
                    <a:gd name="connsiteY7-16" fmla="*/ 1872208 h 1872208"/>
                    <a:gd name="connsiteX8-17" fmla="*/ 0 w 5969768"/>
                    <a:gd name="connsiteY8-18" fmla="*/ 1464473 h 1872208"/>
                    <a:gd name="connsiteX9-19" fmla="*/ 0 w 5969768"/>
                    <a:gd name="connsiteY9-20" fmla="*/ 1055807 h 1872208"/>
                    <a:gd name="connsiteX10-21" fmla="*/ 407735 w 5969768"/>
                    <a:gd name="connsiteY10-22" fmla="*/ 648072 h 1872208"/>
                    <a:gd name="connsiteX11-23" fmla="*/ 1368152 w 5969768"/>
                    <a:gd name="connsiteY11-24" fmla="*/ 648072 h 1872208"/>
                    <a:gd name="connsiteX12-25" fmla="*/ 1368152 w 5969768"/>
                    <a:gd name="connsiteY12-26" fmla="*/ 850487 h 1872208"/>
                    <a:gd name="connsiteX13-27" fmla="*/ 488918 w 5969768"/>
                    <a:gd name="connsiteY13-28" fmla="*/ 850487 h 1872208"/>
                    <a:gd name="connsiteX14-29" fmla="*/ 216024 w 5969768"/>
                    <a:gd name="connsiteY14-30" fmla="*/ 1123381 h 1872208"/>
                    <a:gd name="connsiteX15-31" fmla="*/ 216024 w 5969768"/>
                    <a:gd name="connsiteY15-32" fmla="*/ 1396898 h 1872208"/>
                    <a:gd name="connsiteX16-33" fmla="*/ 488918 w 5969768"/>
                    <a:gd name="connsiteY16-34" fmla="*/ 1669792 h 1872208"/>
                    <a:gd name="connsiteX17-35" fmla="*/ 1368152 w 5969768"/>
                    <a:gd name="connsiteY17-36" fmla="*/ 1669792 h 1872208"/>
                    <a:gd name="connsiteX18-37" fmla="*/ 1368152 w 5969768"/>
                    <a:gd name="connsiteY18-38" fmla="*/ 1670095 h 1872208"/>
                    <a:gd name="connsiteX19-39" fmla="*/ 5264789 w 5969768"/>
                    <a:gd name="connsiteY19-40" fmla="*/ 1670095 h 1872208"/>
                    <a:gd name="connsiteX20-41" fmla="*/ 5753744 w 5969768"/>
                    <a:gd name="connsiteY20-42" fmla="*/ 1181140 h 1872208"/>
                    <a:gd name="connsiteX21-43" fmla="*/ 5753744 w 5969768"/>
                    <a:gd name="connsiteY21-44" fmla="*/ 691068 h 1872208"/>
                    <a:gd name="connsiteX22-45" fmla="*/ 5264789 w 5969768"/>
                    <a:gd name="connsiteY22-46" fmla="*/ 202113 h 1872208"/>
                    <a:gd name="connsiteX23-47" fmla="*/ 1289248 w 5969768"/>
                    <a:gd name="connsiteY23-48" fmla="*/ 202113 h 1872208"/>
                    <a:gd name="connsiteX24-49" fmla="*/ 1421432 w 5969768"/>
                    <a:gd name="connsiteY24-50" fmla="*/ 109314 h 1872208"/>
                    <a:gd name="connsiteX25-51" fmla="*/ 1289248 w 5969768"/>
                    <a:gd name="connsiteY25-52" fmla="*/ 0 h 18722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</a:cxnLst>
                  <a:rect l="l" t="t" r="r" b="b"/>
                  <a:pathLst>
                    <a:path w="5969768" h="1872208">
                      <a:moveTo>
                        <a:pt x="1289248" y="0"/>
                      </a:moveTo>
                      <a:lnTo>
                        <a:pt x="5346173" y="0"/>
                      </a:lnTo>
                      <a:cubicBezTo>
                        <a:pt x="5690575" y="0"/>
                        <a:pt x="5969768" y="279193"/>
                        <a:pt x="5969768" y="623595"/>
                      </a:cubicBezTo>
                      <a:lnTo>
                        <a:pt x="5969768" y="1248613"/>
                      </a:lnTo>
                      <a:cubicBezTo>
                        <a:pt x="5969768" y="1593015"/>
                        <a:pt x="5690575" y="1872208"/>
                        <a:pt x="5346173" y="1872208"/>
                      </a:cubicBezTo>
                      <a:lnTo>
                        <a:pt x="1368152" y="1872208"/>
                      </a:lnTo>
                      <a:lnTo>
                        <a:pt x="1289248" y="1872208"/>
                      </a:lnTo>
                      <a:lnTo>
                        <a:pt x="407735" y="1872208"/>
                      </a:lnTo>
                      <a:cubicBezTo>
                        <a:pt x="182549" y="1872208"/>
                        <a:pt x="0" y="1689659"/>
                        <a:pt x="0" y="1464473"/>
                      </a:cubicBezTo>
                      <a:lnTo>
                        <a:pt x="0" y="1055807"/>
                      </a:lnTo>
                      <a:cubicBezTo>
                        <a:pt x="0" y="830621"/>
                        <a:pt x="182549" y="648072"/>
                        <a:pt x="407735" y="648072"/>
                      </a:cubicBezTo>
                      <a:lnTo>
                        <a:pt x="1368152" y="648072"/>
                      </a:lnTo>
                      <a:lnTo>
                        <a:pt x="1368152" y="850487"/>
                      </a:lnTo>
                      <a:lnTo>
                        <a:pt x="488918" y="850487"/>
                      </a:lnTo>
                      <a:cubicBezTo>
                        <a:pt x="338203" y="850487"/>
                        <a:pt x="216024" y="972666"/>
                        <a:pt x="216024" y="1123381"/>
                      </a:cubicBezTo>
                      <a:lnTo>
                        <a:pt x="216024" y="1396898"/>
                      </a:lnTo>
                      <a:cubicBezTo>
                        <a:pt x="216024" y="1547613"/>
                        <a:pt x="338203" y="1669792"/>
                        <a:pt x="488918" y="1669792"/>
                      </a:cubicBezTo>
                      <a:lnTo>
                        <a:pt x="1368152" y="1669792"/>
                      </a:lnTo>
                      <a:lnTo>
                        <a:pt x="1368152" y="1670095"/>
                      </a:lnTo>
                      <a:lnTo>
                        <a:pt x="5264789" y="1670095"/>
                      </a:lnTo>
                      <a:cubicBezTo>
                        <a:pt x="5534831" y="1670095"/>
                        <a:pt x="5753744" y="1451182"/>
                        <a:pt x="5753744" y="1181140"/>
                      </a:cubicBezTo>
                      <a:lnTo>
                        <a:pt x="5753744" y="691068"/>
                      </a:lnTo>
                      <a:cubicBezTo>
                        <a:pt x="5753744" y="421026"/>
                        <a:pt x="5534831" y="202113"/>
                        <a:pt x="5264789" y="202113"/>
                      </a:cubicBezTo>
                      <a:lnTo>
                        <a:pt x="1289248" y="202113"/>
                      </a:lnTo>
                      <a:cubicBezTo>
                        <a:pt x="1288859" y="161655"/>
                        <a:pt x="1421821" y="149772"/>
                        <a:pt x="1421432" y="109314"/>
                      </a:cubicBezTo>
                      <a:cubicBezTo>
                        <a:pt x="1421821" y="82401"/>
                        <a:pt x="1288859" y="26913"/>
                        <a:pt x="1289248" y="0"/>
                      </a:cubicBezTo>
                      <a:close/>
                    </a:path>
                  </a:pathLst>
                </a:custGeom>
                <a:grpFill/>
                <a:ln w="28575" cap="flat" cmpd="sng" algn="ctr">
                  <a:noFill/>
                  <a:prstDash val="solid"/>
                </a:ln>
                <a:effectLst>
                  <a:outerShdw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2378C2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" name="TextBox 5"/>
                <p:cNvSpPr txBox="1"/>
                <p:nvPr/>
              </p:nvSpPr>
              <p:spPr bwMode="auto">
                <a:xfrm>
                  <a:off x="940851" y="2557960"/>
                  <a:ext cx="914725" cy="491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914400" eaLnBrk="1" fontAlgn="auto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sz="1400" b="1" kern="0" dirty="0">
                      <a:solidFill>
                        <a:srgbClr val="2378C2"/>
                      </a:solidFill>
                      <a:latin typeface="+mj-ea"/>
                      <a:ea typeface="+mj-ea"/>
                      <a:cs typeface="Calibri" panose="020F0502020204030204" pitchFamily="34" charset="0"/>
                    </a:rPr>
                    <a:t>安全态势分析</a:t>
                  </a:r>
                  <a:endParaRPr lang="zh-CN" sz="1400" b="1" kern="0" dirty="0">
                    <a:solidFill>
                      <a:srgbClr val="2378C2"/>
                    </a:solidFill>
                    <a:latin typeface="+mj-ea"/>
                    <a:ea typeface="+mj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燕尾形 20"/>
              <p:cNvSpPr/>
              <p:nvPr/>
            </p:nvSpPr>
            <p:spPr bwMode="auto">
              <a:xfrm>
                <a:off x="1624283" y="2235694"/>
                <a:ext cx="293662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23" name="燕尾形 21"/>
              <p:cNvSpPr/>
              <p:nvPr/>
            </p:nvSpPr>
            <p:spPr bwMode="auto">
              <a:xfrm>
                <a:off x="1848101" y="2235694"/>
                <a:ext cx="293663" cy="295181"/>
              </a:xfrm>
              <a:prstGeom prst="chevron">
                <a:avLst/>
              </a:prstGeom>
              <a:grpFill/>
              <a:ln w="28575" cap="flat" cmpd="sng" algn="ctr">
                <a:noFill/>
                <a:prstDash val="solid"/>
              </a:ln>
              <a:effectLst>
                <a:outerShdw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2378C2"/>
                  </a:solidFill>
                </a:endParaRPr>
              </a:p>
            </p:txBody>
          </p:sp>
        </p:grpSp>
      </p:grpSp>
      <p:pic>
        <p:nvPicPr>
          <p:cNvPr id="3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/>
      <p:bldP spid="17" grpId="0" bldLvl="0" animBg="1"/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en-US" alt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</a:t>
            </a: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设备精准管控，杜绝非法终端接入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0830" y="1412240"/>
            <a:ext cx="9580880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rgbClr val="2378C2"/>
                </a:solidFill>
              </a:rPr>
              <a:t>通过</a:t>
            </a:r>
            <a:r>
              <a:rPr lang="en-US" altLang="zh-CN" sz="1400" dirty="0">
                <a:solidFill>
                  <a:srgbClr val="2378C2"/>
                </a:solidFill>
              </a:rPr>
              <a:t>NAT</a:t>
            </a:r>
            <a:r>
              <a:rPr lang="zh-CN" altLang="en-US" sz="1400" dirty="0">
                <a:solidFill>
                  <a:srgbClr val="2378C2"/>
                </a:solidFill>
              </a:rPr>
              <a:t>设备识别技术，可以精准的识别出网络中连接的各种小路由、小</a:t>
            </a:r>
            <a:r>
              <a:rPr lang="en-US" altLang="zh-CN" sz="1400" dirty="0">
                <a:solidFill>
                  <a:srgbClr val="2378C2"/>
                </a:solidFill>
              </a:rPr>
              <a:t>wifi</a:t>
            </a:r>
            <a:r>
              <a:rPr lang="zh-CN" altLang="en-US" sz="1400" dirty="0">
                <a:solidFill>
                  <a:srgbClr val="2378C2"/>
                </a:solidFill>
              </a:rPr>
              <a:t>等</a:t>
            </a:r>
            <a:r>
              <a:rPr lang="en-US" altLang="zh-CN" sz="1400" dirty="0">
                <a:solidFill>
                  <a:srgbClr val="2378C2"/>
                </a:solidFill>
              </a:rPr>
              <a:t>NAT</a:t>
            </a:r>
            <a:r>
              <a:rPr lang="zh-CN" altLang="en-US" sz="1400" dirty="0">
                <a:solidFill>
                  <a:srgbClr val="2378C2"/>
                </a:solidFill>
              </a:rPr>
              <a:t>设备，还可以绘制出</a:t>
            </a:r>
            <a:r>
              <a:rPr lang="en-US" altLang="zh-CN" sz="1400" dirty="0">
                <a:solidFill>
                  <a:srgbClr val="2378C2"/>
                </a:solidFill>
              </a:rPr>
              <a:t>NAT</a:t>
            </a:r>
            <a:r>
              <a:rPr lang="zh-CN" altLang="en-US" sz="1400" dirty="0">
                <a:solidFill>
                  <a:srgbClr val="2378C2"/>
                </a:solidFill>
              </a:rPr>
              <a:t>设备后</a:t>
            </a:r>
            <a:r>
              <a:rPr lang="en-US" altLang="zh-CN" sz="1400" dirty="0">
                <a:solidFill>
                  <a:srgbClr val="2378C2"/>
                </a:solidFill>
              </a:rPr>
              <a:t>“</a:t>
            </a:r>
            <a:r>
              <a:rPr lang="zh-CN" altLang="en-US" sz="1400" dirty="0">
                <a:solidFill>
                  <a:srgbClr val="2378C2"/>
                </a:solidFill>
              </a:rPr>
              <a:t>网中网</a:t>
            </a:r>
            <a:r>
              <a:rPr lang="en-US" altLang="zh-CN" sz="1400" dirty="0">
                <a:solidFill>
                  <a:srgbClr val="2378C2"/>
                </a:solidFill>
              </a:rPr>
              <a:t>”</a:t>
            </a:r>
            <a:r>
              <a:rPr lang="zh-CN" altLang="en-US" sz="1400" dirty="0">
                <a:solidFill>
                  <a:srgbClr val="2378C2"/>
                </a:solidFill>
              </a:rPr>
              <a:t>所连接的各种终端设备，并且可以灵活地对</a:t>
            </a:r>
            <a:r>
              <a:rPr lang="en-US" altLang="zh-CN" sz="1400" dirty="0">
                <a:solidFill>
                  <a:srgbClr val="2378C2"/>
                </a:solidFill>
              </a:rPr>
              <a:t>NAT</a:t>
            </a:r>
            <a:r>
              <a:rPr lang="zh-CN" altLang="en-US" sz="1400" dirty="0">
                <a:solidFill>
                  <a:srgbClr val="2378C2"/>
                </a:solidFill>
              </a:rPr>
              <a:t>设备及其下接终端设备实时阻断、放行等操作。</a:t>
            </a:r>
            <a:endParaRPr lang="zh-CN" altLang="en-US" sz="1400" dirty="0">
              <a:solidFill>
                <a:srgbClr val="2378C2"/>
              </a:solidFill>
            </a:endParaRPr>
          </a:p>
        </p:txBody>
      </p:sp>
      <p:sp>
        <p:nvSpPr>
          <p:cNvPr id="17" name="燕尾形 20"/>
          <p:cNvSpPr/>
          <p:nvPr/>
        </p:nvSpPr>
        <p:spPr bwMode="auto">
          <a:xfrm>
            <a:off x="878205" y="1484630"/>
            <a:ext cx="401320" cy="29527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noFill/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18" name="燕尾形 21"/>
          <p:cNvSpPr/>
          <p:nvPr/>
        </p:nvSpPr>
        <p:spPr bwMode="auto">
          <a:xfrm>
            <a:off x="1200150" y="1484630"/>
            <a:ext cx="401320" cy="295275"/>
          </a:xfrm>
          <a:prstGeom prst="chevron">
            <a:avLst/>
          </a:prstGeom>
          <a:solidFill>
            <a:srgbClr val="558ED5"/>
          </a:solidFill>
          <a:ln w="28575" cap="flat" cmpd="sng" algn="ctr">
            <a:noFill/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2378C2"/>
              </a:solidFill>
            </a:endParaRPr>
          </a:p>
        </p:txBody>
      </p:sp>
      <p:pic>
        <p:nvPicPr>
          <p:cNvPr id="2" name="图片 1" descr="31393935333232383b31393935333732313bbdbbbbbbbbfa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46395" y="2204085"/>
            <a:ext cx="914400" cy="914400"/>
          </a:xfrm>
          <a:prstGeom prst="rect">
            <a:avLst/>
          </a:prstGeom>
        </p:spPr>
      </p:pic>
      <p:pic>
        <p:nvPicPr>
          <p:cNvPr id="4" name="图片 3" descr="32313534393638303b32313534393535323b7769666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2295" y="3284855"/>
            <a:ext cx="638810" cy="525780"/>
          </a:xfrm>
          <a:prstGeom prst="rect">
            <a:avLst/>
          </a:prstGeom>
        </p:spPr>
      </p:pic>
      <p:pic>
        <p:nvPicPr>
          <p:cNvPr id="6" name="图片 5" descr="343435333331383b333635373037333bb5e7c4d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7790" y="5504180"/>
            <a:ext cx="760095" cy="699770"/>
          </a:xfrm>
          <a:prstGeom prst="rect">
            <a:avLst/>
          </a:prstGeom>
        </p:spPr>
      </p:pic>
      <p:pic>
        <p:nvPicPr>
          <p:cNvPr id="7" name="图片 6" descr="343435383139383b333634313639303bcad6bbfa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3870" y="5504180"/>
            <a:ext cx="476250" cy="640080"/>
          </a:xfrm>
          <a:prstGeom prst="rect">
            <a:avLst/>
          </a:prstGeom>
        </p:spPr>
      </p:pic>
      <p:pic>
        <p:nvPicPr>
          <p:cNvPr id="8" name="图片 7" descr="343435383139383b333634313639303bcad6bbfa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8150" y="5515610"/>
            <a:ext cx="476250" cy="640080"/>
          </a:xfrm>
          <a:prstGeom prst="rect">
            <a:avLst/>
          </a:prstGeom>
        </p:spPr>
      </p:pic>
      <p:pic>
        <p:nvPicPr>
          <p:cNvPr id="9" name="图片 8" descr="343435383139383b333634313639303bcad6bbfa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2430" y="5504180"/>
            <a:ext cx="476250" cy="640080"/>
          </a:xfrm>
          <a:prstGeom prst="rect">
            <a:avLst/>
          </a:prstGeom>
        </p:spPr>
      </p:pic>
      <p:pic>
        <p:nvPicPr>
          <p:cNvPr id="10" name="图片 9" descr="343435383139383b333634313639303bcad6bbfa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6710" y="5515610"/>
            <a:ext cx="476250" cy="640080"/>
          </a:xfrm>
          <a:prstGeom prst="rect">
            <a:avLst/>
          </a:prstGeom>
        </p:spPr>
      </p:pic>
      <p:pic>
        <p:nvPicPr>
          <p:cNvPr id="11" name="图片 10" descr="343435383139383b333634313639303bcad6bbfa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8600" y="5515610"/>
            <a:ext cx="476250" cy="64008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5944235" y="2891155"/>
            <a:ext cx="0" cy="466725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3019425" y="3789045"/>
            <a:ext cx="2963545" cy="1693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605020" y="3789045"/>
            <a:ext cx="1418590" cy="1715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5829300" y="3789045"/>
            <a:ext cx="194310" cy="1726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023610" y="3789045"/>
            <a:ext cx="1029970" cy="1715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054725" y="3810635"/>
            <a:ext cx="2223135" cy="1704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023610" y="3789045"/>
            <a:ext cx="3406140" cy="1726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287135" y="2458720"/>
            <a:ext cx="13385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Huawei s5700</a:t>
            </a:r>
            <a:endParaRPr lang="en-US" altLang="zh-CN" sz="1600"/>
          </a:p>
        </p:txBody>
      </p:sp>
      <p:sp>
        <p:nvSpPr>
          <p:cNvPr id="23" name="文本框 22"/>
          <p:cNvSpPr txBox="1"/>
          <p:nvPr/>
        </p:nvSpPr>
        <p:spPr>
          <a:xfrm>
            <a:off x="2503170" y="6247765"/>
            <a:ext cx="9525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Windows</a:t>
            </a:r>
            <a:endParaRPr lang="en-US" altLang="zh-CN" sz="1600"/>
          </a:p>
        </p:txBody>
      </p:sp>
      <p:sp>
        <p:nvSpPr>
          <p:cNvPr id="24" name="文本框 23"/>
          <p:cNvSpPr txBox="1"/>
          <p:nvPr/>
        </p:nvSpPr>
        <p:spPr>
          <a:xfrm>
            <a:off x="4159250" y="62477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华为</a:t>
            </a:r>
            <a:endParaRPr lang="zh-CN" altLang="en-US" sz="1600"/>
          </a:p>
        </p:txBody>
      </p:sp>
      <p:sp>
        <p:nvSpPr>
          <p:cNvPr id="25" name="文本框 24"/>
          <p:cNvSpPr txBox="1"/>
          <p:nvPr/>
        </p:nvSpPr>
        <p:spPr>
          <a:xfrm>
            <a:off x="5525770" y="6247130"/>
            <a:ext cx="415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ios</a:t>
            </a:r>
            <a:endParaRPr lang="en-US" altLang="zh-CN" sz="1600"/>
          </a:p>
        </p:txBody>
      </p:sp>
      <p:sp>
        <p:nvSpPr>
          <p:cNvPr id="27" name="文本框 26"/>
          <p:cNvSpPr txBox="1"/>
          <p:nvPr/>
        </p:nvSpPr>
        <p:spPr>
          <a:xfrm>
            <a:off x="6671945" y="623760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小米</a:t>
            </a:r>
            <a:endParaRPr lang="zh-CN" altLang="en-US" sz="1600"/>
          </a:p>
        </p:txBody>
      </p:sp>
      <p:sp>
        <p:nvSpPr>
          <p:cNvPr id="28" name="文本框 27"/>
          <p:cNvSpPr txBox="1"/>
          <p:nvPr/>
        </p:nvSpPr>
        <p:spPr>
          <a:xfrm>
            <a:off x="7894955" y="6236970"/>
            <a:ext cx="6991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三星</a:t>
            </a:r>
            <a:endParaRPr lang="zh-CN" altLang="en-US" sz="1600"/>
          </a:p>
        </p:txBody>
      </p:sp>
      <p:sp>
        <p:nvSpPr>
          <p:cNvPr id="29" name="文本框 28"/>
          <p:cNvSpPr txBox="1"/>
          <p:nvPr/>
        </p:nvSpPr>
        <p:spPr>
          <a:xfrm>
            <a:off x="9118600" y="6217920"/>
            <a:ext cx="596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vivo</a:t>
            </a:r>
            <a:endParaRPr lang="en-US" altLang="zh-CN" sz="1600"/>
          </a:p>
        </p:txBody>
      </p:sp>
      <p:sp>
        <p:nvSpPr>
          <p:cNvPr id="30" name="文本框 29"/>
          <p:cNvSpPr txBox="1"/>
          <p:nvPr/>
        </p:nvSpPr>
        <p:spPr>
          <a:xfrm>
            <a:off x="6321425" y="3439795"/>
            <a:ext cx="8229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TP-LINK</a:t>
            </a:r>
            <a:endParaRPr lang="en-US" altLang="zh-CN" sz="1600"/>
          </a:p>
        </p:txBody>
      </p:sp>
      <p:pic>
        <p:nvPicPr>
          <p:cNvPr id="31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/>
      <p:bldP spid="17" grpId="0" bldLvl="0" animBg="1"/>
      <p:bldP spid="18" grpId="0" bldLvl="0" animBg="1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1436"/>
          <p:cNvSpPr/>
          <p:nvPr/>
        </p:nvSpPr>
        <p:spPr>
          <a:xfrm>
            <a:off x="864664" y="2063075"/>
            <a:ext cx="2325019" cy="2597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234"/>
                </a:lnTo>
                <a:lnTo>
                  <a:pt x="9126" y="20234"/>
                </a:lnTo>
                <a:lnTo>
                  <a:pt x="10769" y="21600"/>
                </a:lnTo>
                <a:lnTo>
                  <a:pt x="12413" y="20234"/>
                </a:lnTo>
                <a:lnTo>
                  <a:pt x="21600" y="2023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292100">
              <a:defRPr sz="3200">
                <a:solidFill>
                  <a:srgbClr val="FFFFFF"/>
                </a:solidFill>
              </a:defRPr>
            </a:pPr>
            <a:endParaRPr sz="2285" kern="0">
              <a:solidFill>
                <a:srgbClr val="2378C2"/>
              </a:solidFill>
              <a:latin typeface="Helvetica Light"/>
              <a:sym typeface="Helvetica Light"/>
            </a:endParaRPr>
          </a:p>
        </p:txBody>
      </p:sp>
      <p:sp>
        <p:nvSpPr>
          <p:cNvPr id="71" name="Shape 1437"/>
          <p:cNvSpPr/>
          <p:nvPr/>
        </p:nvSpPr>
        <p:spPr>
          <a:xfrm>
            <a:off x="3510805" y="2056741"/>
            <a:ext cx="2325020" cy="2597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234"/>
                </a:lnTo>
                <a:lnTo>
                  <a:pt x="9126" y="20234"/>
                </a:lnTo>
                <a:lnTo>
                  <a:pt x="10769" y="21600"/>
                </a:lnTo>
                <a:lnTo>
                  <a:pt x="12413" y="20234"/>
                </a:lnTo>
                <a:lnTo>
                  <a:pt x="21600" y="2023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292100"/>
            <a:endParaRPr sz="2285" kern="0">
              <a:solidFill>
                <a:srgbClr val="2378C2"/>
              </a:solidFill>
              <a:latin typeface="Helvetica Light"/>
              <a:sym typeface="Helvetica Light"/>
            </a:endParaRPr>
          </a:p>
        </p:txBody>
      </p:sp>
      <p:sp>
        <p:nvSpPr>
          <p:cNvPr id="72" name="Shape 1438"/>
          <p:cNvSpPr/>
          <p:nvPr/>
        </p:nvSpPr>
        <p:spPr>
          <a:xfrm>
            <a:off x="6146246" y="2056741"/>
            <a:ext cx="2325020" cy="2597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234"/>
                </a:lnTo>
                <a:lnTo>
                  <a:pt x="9126" y="20234"/>
                </a:lnTo>
                <a:lnTo>
                  <a:pt x="10769" y="21600"/>
                </a:lnTo>
                <a:lnTo>
                  <a:pt x="12413" y="20234"/>
                </a:lnTo>
                <a:lnTo>
                  <a:pt x="21600" y="2023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292100"/>
            <a:endParaRPr sz="2285" kern="0">
              <a:solidFill>
                <a:srgbClr val="2378C2"/>
              </a:solidFill>
              <a:latin typeface="Helvetica Light"/>
              <a:sym typeface="Helvetica Light"/>
            </a:endParaRPr>
          </a:p>
        </p:txBody>
      </p:sp>
      <p:sp>
        <p:nvSpPr>
          <p:cNvPr id="73" name="Shape 1439"/>
          <p:cNvSpPr/>
          <p:nvPr/>
        </p:nvSpPr>
        <p:spPr>
          <a:xfrm>
            <a:off x="8832304" y="2056741"/>
            <a:ext cx="2325019" cy="2597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234"/>
                </a:lnTo>
                <a:lnTo>
                  <a:pt x="9126" y="20234"/>
                </a:lnTo>
                <a:lnTo>
                  <a:pt x="10769" y="21600"/>
                </a:lnTo>
                <a:lnTo>
                  <a:pt x="12413" y="20234"/>
                </a:lnTo>
                <a:lnTo>
                  <a:pt x="21600" y="2023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 defTabSz="292100"/>
            <a:endParaRPr sz="2285" kern="0">
              <a:solidFill>
                <a:srgbClr val="2378C2"/>
              </a:solidFill>
              <a:latin typeface="Helvetica Light"/>
              <a:sym typeface="Helvetica Light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861467" y="1746095"/>
            <a:ext cx="2325020" cy="466446"/>
            <a:chOff x="1722933" y="4203648"/>
            <a:chExt cx="3370264" cy="935038"/>
          </a:xfrm>
        </p:grpSpPr>
        <p:sp>
          <p:nvSpPr>
            <p:cNvPr id="77" name="Shape 1446"/>
            <p:cNvSpPr/>
            <p:nvPr/>
          </p:nvSpPr>
          <p:spPr>
            <a:xfrm>
              <a:off x="1722933" y="4203648"/>
              <a:ext cx="3370264" cy="93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669"/>
                  </a:lnTo>
                  <a:lnTo>
                    <a:pt x="9126" y="14669"/>
                  </a:lnTo>
                  <a:lnTo>
                    <a:pt x="10769" y="21600"/>
                  </a:lnTo>
                  <a:lnTo>
                    <a:pt x="12413" y="14669"/>
                  </a:lnTo>
                  <a:lnTo>
                    <a:pt x="21600" y="14669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E59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292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</a:defRPr>
              </a:pPr>
              <a:endParaRPr kumimoji="0" sz="2285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8" name="Shape 1447"/>
            <p:cNvSpPr/>
            <p:nvPr/>
          </p:nvSpPr>
          <p:spPr>
            <a:xfrm>
              <a:off x="2124273" y="4326869"/>
              <a:ext cx="2668168" cy="37423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defTabSz="647700">
                <a:lnSpc>
                  <a:spcPct val="120000"/>
                </a:lnSpc>
                <a:spcBef>
                  <a:spcPts val="1700"/>
                </a:spcBef>
                <a:defRPr sz="25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marL="0" marR="0" lvl="0" indent="0" algn="ctr" defTabSz="647700" eaLnBrk="1" fontAlgn="auto" latinLnBrk="0" hangingPunct="1">
                <a:lnSpc>
                  <a:spcPct val="100000"/>
                </a:lnSpc>
                <a:spcBef>
                  <a:spcPts val="170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>
                  <a:solidFill>
                    <a:srgbClr val="000000"/>
                  </a:solidFill>
                </a:defRPr>
              </a:pPr>
              <a:r>
                <a:rPr kumimoji="0" lang="zh-CN" altLang="en-US" sz="1215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铸字卡酷体简" panose="00020600040101010101" charset="-122"/>
                  <a:ea typeface="汉仪铸字卡酷体简" panose="00020600040101010101" charset="-122"/>
                  <a:sym typeface="Lato"/>
                </a:rPr>
                <a:t>设备防伪冒</a:t>
              </a:r>
              <a:endParaRPr kumimoji="0" lang="zh-CN" altLang="en-US" sz="1215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卡酷体简" panose="00020600040101010101" charset="-122"/>
                <a:ea typeface="汉仪铸字卡酷体简" panose="00020600040101010101" charset="-122"/>
                <a:sym typeface="Lato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510805" y="1746096"/>
            <a:ext cx="2325020" cy="466446"/>
            <a:chOff x="5238289" y="4203648"/>
            <a:chExt cx="3370264" cy="935038"/>
          </a:xfrm>
        </p:grpSpPr>
        <p:sp>
          <p:nvSpPr>
            <p:cNvPr id="80" name="Shape 1448"/>
            <p:cNvSpPr/>
            <p:nvPr/>
          </p:nvSpPr>
          <p:spPr>
            <a:xfrm>
              <a:off x="5238289" y="4203648"/>
              <a:ext cx="3370264" cy="93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669"/>
                  </a:lnTo>
                  <a:lnTo>
                    <a:pt x="9126" y="14669"/>
                  </a:lnTo>
                  <a:lnTo>
                    <a:pt x="10769" y="21600"/>
                  </a:lnTo>
                  <a:lnTo>
                    <a:pt x="12413" y="14669"/>
                  </a:lnTo>
                  <a:lnTo>
                    <a:pt x="21600" y="14669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4E8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292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</a:defRPr>
              </a:pPr>
              <a:endParaRPr kumimoji="0" sz="2285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1" name="Shape 1449"/>
            <p:cNvSpPr/>
            <p:nvPr/>
          </p:nvSpPr>
          <p:spPr>
            <a:xfrm>
              <a:off x="5652839" y="4326869"/>
              <a:ext cx="2668168" cy="37423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defTabSz="647700">
                <a:lnSpc>
                  <a:spcPct val="120000"/>
                </a:lnSpc>
                <a:spcBef>
                  <a:spcPts val="1700"/>
                </a:spcBef>
                <a:defRPr sz="25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lvl="0" algn="ctr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1215" b="1" kern="0" dirty="0">
                  <a:solidFill>
                    <a:schemeClr val="bg1"/>
                  </a:solidFill>
                  <a:latin typeface="汉仪铸字卡酷体简" panose="00020600040101010101" charset="-122"/>
                  <a:ea typeface="汉仪铸字卡酷体简" panose="00020600040101010101" charset="-122"/>
                </a:rPr>
                <a:t>违规外联阻断</a:t>
              </a:r>
              <a:endParaRPr lang="zh-CN" altLang="en-US" sz="1215" b="1" kern="0" dirty="0">
                <a:solidFill>
                  <a:schemeClr val="bg1"/>
                </a:solidFill>
                <a:latin typeface="汉仪铸字卡酷体简" panose="00020600040101010101" charset="-122"/>
                <a:ea typeface="汉仪铸字卡酷体简" panose="00020600040101010101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146246" y="1746096"/>
            <a:ext cx="2325020" cy="466446"/>
            <a:chOff x="8766345" y="4203648"/>
            <a:chExt cx="3370264" cy="935038"/>
          </a:xfrm>
        </p:grpSpPr>
        <p:sp>
          <p:nvSpPr>
            <p:cNvPr id="83" name="Shape 1450"/>
            <p:cNvSpPr/>
            <p:nvPr/>
          </p:nvSpPr>
          <p:spPr>
            <a:xfrm>
              <a:off x="8766345" y="4203648"/>
              <a:ext cx="3370264" cy="93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669"/>
                  </a:lnTo>
                  <a:lnTo>
                    <a:pt x="9126" y="14669"/>
                  </a:lnTo>
                  <a:lnTo>
                    <a:pt x="10769" y="21600"/>
                  </a:lnTo>
                  <a:lnTo>
                    <a:pt x="12413" y="14669"/>
                  </a:lnTo>
                  <a:lnTo>
                    <a:pt x="21600" y="14669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78C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292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</a:defRPr>
              </a:pPr>
              <a:endParaRPr kumimoji="0" sz="2285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4" name="Shape 1451"/>
            <p:cNvSpPr/>
            <p:nvPr/>
          </p:nvSpPr>
          <p:spPr>
            <a:xfrm>
              <a:off x="9194103" y="4326869"/>
              <a:ext cx="2668168" cy="37423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defTabSz="647700">
                <a:lnSpc>
                  <a:spcPct val="120000"/>
                </a:lnSpc>
                <a:spcBef>
                  <a:spcPts val="1700"/>
                </a:spcBef>
                <a:defRPr sz="25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lvl="0" algn="ctr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1215" b="1" kern="0" dirty="0">
                  <a:solidFill>
                    <a:schemeClr val="bg1"/>
                  </a:solidFill>
                  <a:latin typeface="汉仪铸字卡酷体简" panose="00020600040101010101" charset="-122"/>
                  <a:ea typeface="汉仪铸字卡酷体简" panose="00020600040101010101" charset="-122"/>
                </a:rPr>
                <a:t>全面细致安全检查</a:t>
              </a:r>
              <a:endParaRPr lang="zh-CN" altLang="en-US" sz="1215" b="1" kern="0" dirty="0">
                <a:solidFill>
                  <a:schemeClr val="bg1"/>
                </a:solidFill>
                <a:latin typeface="汉仪铸字卡酷体简" panose="00020600040101010101" charset="-122"/>
                <a:ea typeface="汉仪铸字卡酷体简" panose="00020600040101010101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8832304" y="1746096"/>
            <a:ext cx="2325019" cy="466446"/>
            <a:chOff x="12294485" y="4203648"/>
            <a:chExt cx="3370263" cy="935038"/>
          </a:xfrm>
        </p:grpSpPr>
        <p:sp>
          <p:nvSpPr>
            <p:cNvPr id="86" name="Shape 1452"/>
            <p:cNvSpPr/>
            <p:nvPr/>
          </p:nvSpPr>
          <p:spPr>
            <a:xfrm>
              <a:off x="12294485" y="4203648"/>
              <a:ext cx="3370263" cy="93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669"/>
                  </a:lnTo>
                  <a:lnTo>
                    <a:pt x="9126" y="14669"/>
                  </a:lnTo>
                  <a:lnTo>
                    <a:pt x="10769" y="21600"/>
                  </a:lnTo>
                  <a:lnTo>
                    <a:pt x="12413" y="14669"/>
                  </a:lnTo>
                  <a:lnTo>
                    <a:pt x="21600" y="14669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8FC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292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</a:defRPr>
              </a:pPr>
              <a:endParaRPr kumimoji="0" sz="2285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7" name="Shape 1453"/>
            <p:cNvSpPr/>
            <p:nvPr/>
          </p:nvSpPr>
          <p:spPr>
            <a:xfrm>
              <a:off x="12551067" y="4326869"/>
              <a:ext cx="2668169" cy="37423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defTabSz="647700">
                <a:lnSpc>
                  <a:spcPct val="120000"/>
                </a:lnSpc>
                <a:spcBef>
                  <a:spcPts val="1700"/>
                </a:spcBef>
                <a:defRPr sz="25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lvl="0" algn="ctr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1215" b="1" kern="0" dirty="0">
                  <a:solidFill>
                    <a:schemeClr val="bg1"/>
                  </a:solidFill>
                  <a:latin typeface="汉仪铸字卡酷体简" panose="00020600040101010101" charset="-122"/>
                  <a:ea typeface="汉仪铸字卡酷体简" panose="00020600040101010101" charset="-122"/>
                </a:rPr>
                <a:t>关键设备管理</a:t>
              </a:r>
              <a:endParaRPr lang="zh-CN" altLang="en-US" sz="1215" b="1" kern="0" dirty="0">
                <a:solidFill>
                  <a:schemeClr val="bg1"/>
                </a:solidFill>
                <a:latin typeface="汉仪铸字卡酷体简" panose="00020600040101010101" charset="-122"/>
                <a:ea typeface="汉仪铸字卡酷体简" panose="00020600040101010101" charset="-122"/>
              </a:endParaRPr>
            </a:p>
          </p:txBody>
        </p:sp>
      </p:grpSp>
      <p:sp>
        <p:nvSpPr>
          <p:cNvPr id="96" name="TextBox 62"/>
          <p:cNvSpPr txBox="1">
            <a:spLocks noChangeArrowheads="1"/>
          </p:cNvSpPr>
          <p:nvPr/>
        </p:nvSpPr>
        <p:spPr bwMode="auto">
          <a:xfrm>
            <a:off x="880745" y="4815205"/>
            <a:ext cx="2305050" cy="157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6757" tIns="78379" rIns="156757" bIns="78379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l" defTabSz="292100">
              <a:lnSpc>
                <a:spcPct val="110000"/>
              </a:lnSpc>
            </a:pPr>
            <a:r>
              <a:rPr lang="en-US" altLang="zh-CN" sz="1400" b="1" kern="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支持无客户端部署模下计算机防伪冒技术，秒级鉴别非法计算机伪冒其它合法计算机、摄像头、打印机、网络设备 等联网设备，并进行网络阻断控制。 </a:t>
            </a:r>
            <a:endParaRPr lang="en-US" altLang="zh-CN" sz="1400" b="1" kern="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99" name="TextBox 62"/>
          <p:cNvSpPr txBox="1">
            <a:spLocks noChangeArrowheads="1"/>
          </p:cNvSpPr>
          <p:nvPr/>
        </p:nvSpPr>
        <p:spPr bwMode="auto">
          <a:xfrm>
            <a:off x="3546475" y="4815205"/>
            <a:ext cx="2302510" cy="13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6757" tIns="78379" rIns="156757" bIns="78379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l" defTabSz="292100">
              <a:lnSpc>
                <a:spcPct val="110000"/>
              </a:lnSpc>
            </a:pPr>
            <a:r>
              <a:rPr lang="zh-CN" altLang="en-US" sz="1400" b="1" kern="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自动识别全网资产，进行分类并持续监测，自动生成网络拓扑，当出现安全风险时，能够及时报警，第一时间感知并实施阻断。</a:t>
            </a:r>
            <a:endParaRPr lang="zh-CN" altLang="en-US" sz="1400" b="1" kern="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47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全面细致管控，风险终端禁止接入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62"/>
          <p:cNvSpPr txBox="1">
            <a:spLocks noChangeArrowheads="1"/>
          </p:cNvSpPr>
          <p:nvPr/>
        </p:nvSpPr>
        <p:spPr bwMode="auto">
          <a:xfrm>
            <a:off x="6168390" y="4815205"/>
            <a:ext cx="2390140" cy="157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6757" tIns="78379" rIns="156757" bIns="78379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l" defTabSz="292100">
              <a:lnSpc>
                <a:spcPct val="110000"/>
              </a:lnSpc>
            </a:pPr>
            <a:r>
              <a:rPr lang="zh-CN" altLang="en-US" sz="1400" b="1" kern="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系统提供杀软、漏洞、服务、端口、进程、程序、账户和防火墙等计算机安全技术检测及自动修复。</a:t>
            </a:r>
            <a:endParaRPr lang="zh-CN" altLang="en-US" sz="1400" b="1" kern="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  <a:p>
            <a:pPr algn="l" defTabSz="292100">
              <a:lnSpc>
                <a:spcPct val="110000"/>
              </a:lnSpc>
            </a:pPr>
            <a:r>
              <a:rPr lang="zh-CN" altLang="en-US" sz="1400" b="1" kern="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系统支持等数十种网络安全风险检测分析。</a:t>
            </a:r>
            <a:endParaRPr lang="zh-CN" altLang="en-US" sz="1400" b="1" kern="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4" name="TextBox 62"/>
          <p:cNvSpPr txBox="1">
            <a:spLocks noChangeArrowheads="1"/>
          </p:cNvSpPr>
          <p:nvPr/>
        </p:nvSpPr>
        <p:spPr bwMode="auto">
          <a:xfrm>
            <a:off x="8832215" y="4725035"/>
            <a:ext cx="2306320" cy="181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6757" tIns="78379" rIns="156757" bIns="78379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l" defTabSz="292100">
              <a:lnSpc>
                <a:spcPct val="110000"/>
              </a:lnSpc>
            </a:pPr>
            <a:r>
              <a:rPr lang="zh-CN" altLang="en-US" sz="1400" b="1" kern="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支持实时监控关键设备资产连网状态，异常下线报警功能，提供关键设备资产风险态势实时监测，非法设备攻击关键设备资产拦截、报警及溯源分析功能。</a:t>
            </a:r>
            <a:endParaRPr lang="zh-CN" altLang="en-US" sz="1400" b="1" kern="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839470" y="4653280"/>
            <a:ext cx="2376170" cy="1800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503930" y="4653280"/>
            <a:ext cx="2376170" cy="1800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167755" y="4653280"/>
            <a:ext cx="2376170" cy="1800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8760460" y="4653280"/>
            <a:ext cx="2376170" cy="1800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ldLvl="0" animBg="1"/>
      <p:bldP spid="71" grpId="0" bldLvl="0" animBg="1"/>
      <p:bldP spid="72" grpId="0" bldLvl="0" animBg="1"/>
      <p:bldP spid="73" grpId="0" bldLvl="0" animBg="1"/>
      <p:bldP spid="96" grpId="0"/>
      <p:bldP spid="99" grpId="0"/>
      <p:bldP spid="47" grpId="0" animBg="1"/>
      <p:bldP spid="3" grpId="0"/>
      <p:bldP spid="4" grpId="0"/>
      <p:bldP spid="2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方案建设效果</a:t>
            </a:r>
            <a:endParaRPr lang="zh-CN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61210" y="1915795"/>
            <a:ext cx="1785620" cy="54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终端看不见找不到</a:t>
            </a:r>
            <a:endParaRPr lang="zh-CN" altLang="en-US" sz="1400" b="1"/>
          </a:p>
        </p:txBody>
      </p:sp>
      <p:sp>
        <p:nvSpPr>
          <p:cNvPr id="3" name="矩形 2"/>
          <p:cNvSpPr/>
          <p:nvPr/>
        </p:nvSpPr>
        <p:spPr>
          <a:xfrm>
            <a:off x="2061210" y="2781300"/>
            <a:ext cx="1785620" cy="54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任意终端随意接入</a:t>
            </a:r>
            <a:endParaRPr lang="zh-CN" altLang="en-US" sz="1400" b="1"/>
          </a:p>
        </p:txBody>
      </p:sp>
      <p:sp>
        <p:nvSpPr>
          <p:cNvPr id="4" name="矩形 3"/>
          <p:cNvSpPr/>
          <p:nvPr/>
        </p:nvSpPr>
        <p:spPr>
          <a:xfrm>
            <a:off x="2061210" y="3647440"/>
            <a:ext cx="1785620" cy="54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访问权限控制粗放</a:t>
            </a:r>
            <a:endParaRPr lang="zh-CN" altLang="en-US" sz="1400" b="1"/>
          </a:p>
        </p:txBody>
      </p:sp>
      <p:sp>
        <p:nvSpPr>
          <p:cNvPr id="5" name="矩形 4"/>
          <p:cNvSpPr/>
          <p:nvPr/>
        </p:nvSpPr>
        <p:spPr>
          <a:xfrm>
            <a:off x="2061210" y="4511040"/>
            <a:ext cx="1785620" cy="54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碎片化管理运维复杂</a:t>
            </a:r>
            <a:endParaRPr lang="zh-CN" altLang="en-US" sz="1400" b="1"/>
          </a:p>
        </p:txBody>
      </p:sp>
      <p:sp>
        <p:nvSpPr>
          <p:cNvPr id="6" name="矩形 5"/>
          <p:cNvSpPr/>
          <p:nvPr/>
        </p:nvSpPr>
        <p:spPr>
          <a:xfrm>
            <a:off x="2061210" y="5375910"/>
            <a:ext cx="1785620" cy="54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政策行业监管要求</a:t>
            </a:r>
            <a:endParaRPr lang="zh-CN" altLang="en-US" sz="1400" b="1"/>
          </a:p>
        </p:txBody>
      </p:sp>
      <p:sp>
        <p:nvSpPr>
          <p:cNvPr id="7" name="矩形 6"/>
          <p:cNvSpPr/>
          <p:nvPr/>
        </p:nvSpPr>
        <p:spPr>
          <a:xfrm>
            <a:off x="7894320" y="1941830"/>
            <a:ext cx="178562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/>
            <a:r>
              <a:rPr lang="zh-CN" altLang="en-US" sz="1400" b="1" kern="0" dirty="0">
                <a:solidFill>
                  <a:prstClr val="white"/>
                </a:solidFill>
                <a:cs typeface="+mn-ea"/>
                <a:sym typeface="+mn-lt"/>
              </a:rPr>
              <a:t>网络资产可视化</a:t>
            </a:r>
            <a:endParaRPr lang="zh-CN" altLang="en-US" sz="1400" b="1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94320" y="2807970"/>
            <a:ext cx="178562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终端安全基线检查</a:t>
            </a:r>
            <a:endParaRPr lang="zh-CN" altLang="en-US" sz="1400" b="1"/>
          </a:p>
        </p:txBody>
      </p:sp>
      <p:sp>
        <p:nvSpPr>
          <p:cNvPr id="9" name="矩形 8"/>
          <p:cNvSpPr/>
          <p:nvPr/>
        </p:nvSpPr>
        <p:spPr>
          <a:xfrm>
            <a:off x="7894320" y="3674110"/>
            <a:ext cx="178562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基于角色访问控制</a:t>
            </a:r>
            <a:endParaRPr lang="zh-CN" altLang="en-US" sz="1400" b="1"/>
          </a:p>
        </p:txBody>
      </p:sp>
      <p:sp>
        <p:nvSpPr>
          <p:cNvPr id="10" name="矩形 9"/>
          <p:cNvSpPr/>
          <p:nvPr/>
        </p:nvSpPr>
        <p:spPr>
          <a:xfrm>
            <a:off x="7894320" y="4559300"/>
            <a:ext cx="178562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统一管理简单运维</a:t>
            </a:r>
            <a:endParaRPr lang="zh-CN" altLang="en-US" sz="1400" b="1"/>
          </a:p>
        </p:txBody>
      </p:sp>
      <p:sp>
        <p:nvSpPr>
          <p:cNvPr id="11" name="矩形 10"/>
          <p:cNvSpPr/>
          <p:nvPr/>
        </p:nvSpPr>
        <p:spPr>
          <a:xfrm>
            <a:off x="7894320" y="5406390"/>
            <a:ext cx="178562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满足国家政策要求</a:t>
            </a:r>
            <a:endParaRPr lang="zh-CN" altLang="en-US" sz="1400" b="1"/>
          </a:p>
        </p:txBody>
      </p:sp>
      <p:sp>
        <p:nvSpPr>
          <p:cNvPr id="111" name="圆角矩形 110"/>
          <p:cNvSpPr/>
          <p:nvPr/>
        </p:nvSpPr>
        <p:spPr>
          <a:xfrm>
            <a:off x="1276985" y="1360805"/>
            <a:ext cx="9391650" cy="50933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虚尾箭头 112"/>
          <p:cNvSpPr/>
          <p:nvPr/>
        </p:nvSpPr>
        <p:spPr>
          <a:xfrm>
            <a:off x="4582795" y="1861820"/>
            <a:ext cx="2448560" cy="648335"/>
          </a:xfrm>
          <a:prstGeom prst="stripedRightArrow">
            <a:avLst/>
          </a:prstGeom>
          <a:gradFill>
            <a:gsLst>
              <a:gs pos="71000">
                <a:srgbClr val="14CD68">
                  <a:lumMod val="95000"/>
                  <a:lumOff val="5000"/>
                  <a:alpha val="54000"/>
                </a:srgbClr>
              </a:gs>
              <a:gs pos="1000">
                <a:srgbClr val="035C7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虚尾箭头 113"/>
          <p:cNvSpPr/>
          <p:nvPr/>
        </p:nvSpPr>
        <p:spPr>
          <a:xfrm>
            <a:off x="4582795" y="2710180"/>
            <a:ext cx="2448560" cy="648335"/>
          </a:xfrm>
          <a:prstGeom prst="stripedRightArrow">
            <a:avLst/>
          </a:prstGeom>
          <a:gradFill>
            <a:gsLst>
              <a:gs pos="71000">
                <a:srgbClr val="14CD68">
                  <a:lumMod val="95000"/>
                  <a:lumOff val="5000"/>
                  <a:alpha val="54000"/>
                </a:srgbClr>
              </a:gs>
              <a:gs pos="1000">
                <a:srgbClr val="035C7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虚尾箭头 114"/>
          <p:cNvSpPr/>
          <p:nvPr/>
        </p:nvSpPr>
        <p:spPr>
          <a:xfrm>
            <a:off x="4582795" y="3646805"/>
            <a:ext cx="2448560" cy="648335"/>
          </a:xfrm>
          <a:prstGeom prst="stripedRightArrow">
            <a:avLst/>
          </a:prstGeom>
          <a:gradFill>
            <a:gsLst>
              <a:gs pos="71000">
                <a:srgbClr val="14CD68">
                  <a:lumMod val="95000"/>
                  <a:lumOff val="5000"/>
                  <a:alpha val="54000"/>
                </a:srgbClr>
              </a:gs>
              <a:gs pos="1000">
                <a:srgbClr val="035C7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虚尾箭头 115"/>
          <p:cNvSpPr/>
          <p:nvPr/>
        </p:nvSpPr>
        <p:spPr>
          <a:xfrm>
            <a:off x="4582795" y="4582795"/>
            <a:ext cx="2448560" cy="648335"/>
          </a:xfrm>
          <a:prstGeom prst="stripedRightArrow">
            <a:avLst/>
          </a:prstGeom>
          <a:gradFill>
            <a:gsLst>
              <a:gs pos="71000">
                <a:srgbClr val="14CD68">
                  <a:lumMod val="95000"/>
                  <a:lumOff val="5000"/>
                  <a:alpha val="54000"/>
                </a:srgbClr>
              </a:gs>
              <a:gs pos="1000">
                <a:srgbClr val="035C7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虚尾箭头 116"/>
          <p:cNvSpPr/>
          <p:nvPr/>
        </p:nvSpPr>
        <p:spPr>
          <a:xfrm>
            <a:off x="4582795" y="5374640"/>
            <a:ext cx="2448560" cy="648335"/>
          </a:xfrm>
          <a:prstGeom prst="stripedRightArrow">
            <a:avLst/>
          </a:prstGeom>
          <a:gradFill>
            <a:gsLst>
              <a:gs pos="71000">
                <a:srgbClr val="14CD68">
                  <a:lumMod val="95000"/>
                  <a:lumOff val="5000"/>
                  <a:alpha val="54000"/>
                </a:srgbClr>
              </a:gs>
              <a:gs pos="1000">
                <a:srgbClr val="035C7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11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1545"/>
          <p:cNvSpPr/>
          <p:nvPr/>
        </p:nvSpPr>
        <p:spPr>
          <a:xfrm>
            <a:off x="858359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准入产品优势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53" y="1628805"/>
            <a:ext cx="4918016" cy="4394988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719403" y="1796819"/>
            <a:ext cx="2896975" cy="1863957"/>
            <a:chOff x="539552" y="1347614"/>
            <a:chExt cx="2172731" cy="1397968"/>
          </a:xfrm>
        </p:grpSpPr>
        <p:sp>
          <p:nvSpPr>
            <p:cNvPr id="97" name="TextBox 73"/>
            <p:cNvSpPr txBox="1">
              <a:spLocks noChangeArrowheads="1"/>
            </p:cNvSpPr>
            <p:nvPr/>
          </p:nvSpPr>
          <p:spPr bwMode="auto">
            <a:xfrm>
              <a:off x="683568" y="1491630"/>
              <a:ext cx="1837461" cy="1170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60947" rIns="0" bIns="0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5pPr>
              <a:lvl6pPr marL="25146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6pPr>
              <a:lvl7pPr marL="29718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7pPr>
              <a:lvl8pPr marL="34290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8pPr>
              <a:lvl9pPr marL="38862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9pPr>
            </a:lstStyle>
            <a:p>
              <a:pPr lvl="0" algn="ctr" eaLnBrk="1" hangingPunct="1"/>
              <a:r>
                <a:rPr lang="zh-CN" altLang="en-US" sz="16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适应各种复杂网络环境</a:t>
              </a:r>
              <a:endPara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l" eaLnBrk="1" hangingPunct="1"/>
              <a:r>
                <a:rPr lang="zh-CN" altLang="en-US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旁路获取网络数据，</a:t>
              </a:r>
              <a:r>
                <a:rPr lang="zh-CN" altLang="en-US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产品兼容多网段、有线\无线AP、跨NAT等复杂网络环境，设备部署过程中不改变原有网络结构。支持独立部署准入控制服务器，单独管理特定网段。</a:t>
              </a:r>
              <a:r>
                <a:rPr lang="zh-CN" altLang="en-US" sz="146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465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圆角矩形标注 97"/>
            <p:cNvSpPr/>
            <p:nvPr/>
          </p:nvSpPr>
          <p:spPr>
            <a:xfrm>
              <a:off x="539552" y="1347614"/>
              <a:ext cx="2172731" cy="1397968"/>
            </a:xfrm>
            <a:prstGeom prst="wedgeRoundRectCallout">
              <a:avLst>
                <a:gd name="adj1" fmla="val 58459"/>
                <a:gd name="adj2" fmla="val -13811"/>
                <a:gd name="adj3" fmla="val 16667"/>
              </a:avLst>
            </a:prstGeom>
            <a:noFill/>
            <a:ln w="3175">
              <a:solidFill>
                <a:srgbClr val="237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19403" y="3909052"/>
            <a:ext cx="2896975" cy="1863957"/>
            <a:chOff x="539552" y="2931790"/>
            <a:chExt cx="2172731" cy="1397968"/>
          </a:xfrm>
        </p:grpSpPr>
        <p:sp>
          <p:nvSpPr>
            <p:cNvPr id="100" name="TextBox 72"/>
            <p:cNvSpPr txBox="1">
              <a:spLocks noChangeArrowheads="1"/>
            </p:cNvSpPr>
            <p:nvPr/>
          </p:nvSpPr>
          <p:spPr bwMode="auto">
            <a:xfrm>
              <a:off x="683568" y="3115253"/>
              <a:ext cx="1895178" cy="1155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60947" rIns="0" bIns="0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5pPr>
              <a:lvl6pPr marL="25146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6pPr>
              <a:lvl7pPr marL="29718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7pPr>
              <a:lvl8pPr marL="34290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8pPr>
              <a:lvl9pPr marL="38862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9pPr>
            </a:lstStyle>
            <a:p>
              <a:pPr lvl="0" algn="ctr" eaLnBrk="1" hangingPunct="1"/>
              <a:r>
                <a:rPr lang="zh-CN" sz="16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资产识别</a:t>
              </a:r>
              <a:endParaRPr 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eaLnBrk="1" hangingPunct="1"/>
              <a:r>
                <a:rPr lang="zh-CN" altLang="en-US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秒级发现，采用主动扫描与被动嗅探方式发现联网设备，可以对不产生流量的联网设备进行发现；识别精准，系统采用多指纹元素多条件组合发现技术，且支持自定义丰富识别库。</a:t>
              </a:r>
              <a:endParaRPr lang="zh-CN" altLang="en-US" sz="1335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圆角矩形标注 100"/>
            <p:cNvSpPr/>
            <p:nvPr/>
          </p:nvSpPr>
          <p:spPr>
            <a:xfrm flipV="1">
              <a:off x="539552" y="2931790"/>
              <a:ext cx="2172731" cy="1397968"/>
            </a:xfrm>
            <a:prstGeom prst="wedgeRoundRectCallout">
              <a:avLst>
                <a:gd name="adj1" fmla="val 58459"/>
                <a:gd name="adj2" fmla="val -13811"/>
                <a:gd name="adj3" fmla="val 16667"/>
              </a:avLst>
            </a:prstGeom>
            <a:noFill/>
            <a:ln w="3175">
              <a:solidFill>
                <a:srgbClr val="237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8671634" y="3909054"/>
            <a:ext cx="2896975" cy="1863958"/>
            <a:chOff x="6503725" y="2931790"/>
            <a:chExt cx="2172731" cy="1397968"/>
          </a:xfrm>
        </p:grpSpPr>
        <p:sp>
          <p:nvSpPr>
            <p:cNvPr id="103" name="TextBox 75"/>
            <p:cNvSpPr txBox="1">
              <a:spLocks noChangeArrowheads="1"/>
            </p:cNvSpPr>
            <p:nvPr/>
          </p:nvSpPr>
          <p:spPr bwMode="auto">
            <a:xfrm>
              <a:off x="6689672" y="3082225"/>
              <a:ext cx="1843568" cy="1001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60947" rIns="0" bIns="0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5pPr>
              <a:lvl6pPr marL="25146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6pPr>
              <a:lvl7pPr marL="29718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7pPr>
              <a:lvl8pPr marL="34290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8pPr>
              <a:lvl9pPr marL="38862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9pPr>
            </a:lstStyle>
            <a:p>
              <a:pPr lvl="0" algn="ctr" eaLnBrk="1" hangingPunct="1"/>
              <a:r>
                <a:rPr lang="zh-CN" sz="16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功能丰富</a:t>
              </a:r>
              <a:endParaRPr 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eaLnBrk="1" hangingPunct="1"/>
              <a:r>
                <a:rPr lang="zh-CN" altLang="en-US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附加值功能丰富，除核心的准入控制功能，还提供资产自动发现管理、IP地址池、全网端口可视化管理功能，为用户管理员构建真正可用的准 入控制系统。</a:t>
              </a:r>
              <a:endParaRPr lang="zh-CN" altLang="en-US" sz="1335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圆角矩形标注 103"/>
            <p:cNvSpPr/>
            <p:nvPr/>
          </p:nvSpPr>
          <p:spPr>
            <a:xfrm flipH="1" flipV="1">
              <a:off x="6503725" y="2931790"/>
              <a:ext cx="2172731" cy="1397968"/>
            </a:xfrm>
            <a:prstGeom prst="wedgeRoundRectCallout">
              <a:avLst>
                <a:gd name="adj1" fmla="val 58459"/>
                <a:gd name="adj2" fmla="val -13811"/>
                <a:gd name="adj3" fmla="val 16667"/>
              </a:avLst>
            </a:prstGeom>
            <a:noFill/>
            <a:ln w="3175">
              <a:solidFill>
                <a:srgbClr val="237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8671634" y="1796819"/>
            <a:ext cx="2896975" cy="1863957"/>
            <a:chOff x="6503725" y="1347614"/>
            <a:chExt cx="2172731" cy="1397968"/>
          </a:xfrm>
        </p:grpSpPr>
        <p:sp>
          <p:nvSpPr>
            <p:cNvPr id="106" name="TextBox 74"/>
            <p:cNvSpPr txBox="1">
              <a:spLocks noChangeArrowheads="1"/>
            </p:cNvSpPr>
            <p:nvPr/>
          </p:nvSpPr>
          <p:spPr bwMode="auto">
            <a:xfrm>
              <a:off x="6678173" y="1438338"/>
              <a:ext cx="1896304" cy="1155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60947" rIns="0" bIns="0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5pPr>
              <a:lvl6pPr marL="25146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6pPr>
              <a:lvl7pPr marL="29718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7pPr>
              <a:lvl8pPr marL="34290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8pPr>
              <a:lvl9pPr marL="3886200" indent="-228600" defTabSz="182753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9pPr>
            </a:lstStyle>
            <a:p>
              <a:pPr lvl="0" algn="ctr" eaLnBrk="1" hangingPunct="1"/>
              <a:r>
                <a:rPr lang="zh-CN" sz="16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混合准入</a:t>
              </a:r>
              <a:endParaRPr 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eaLnBrk="1" hangingPunct="1"/>
              <a:r>
                <a:rPr lang="zh-CN" altLang="en-US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支持802.1X、端口镜像、MAB、SNMP、VLAN、VARP、</a:t>
              </a:r>
              <a:r>
                <a:rPr lang="en-US" altLang="zh-CN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DHCP</a:t>
              </a:r>
              <a:r>
                <a:rPr lang="zh-CN" altLang="en-US" sz="1335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和portal认证等多种准入控制技术，支持混合启用多准入，搭建网络边界级、端口级、应用级网络阻断控制应用效果。</a:t>
              </a:r>
              <a:endParaRPr lang="zh-CN" altLang="en-US" sz="1335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圆角矩形标注 106"/>
            <p:cNvSpPr/>
            <p:nvPr/>
          </p:nvSpPr>
          <p:spPr>
            <a:xfrm flipH="1">
              <a:off x="6503725" y="1347614"/>
              <a:ext cx="2172731" cy="1397968"/>
            </a:xfrm>
            <a:prstGeom prst="wedgeRoundRectCallout">
              <a:avLst>
                <a:gd name="adj1" fmla="val 58459"/>
                <a:gd name="adj2" fmla="val -13811"/>
                <a:gd name="adj3" fmla="val 16667"/>
              </a:avLst>
            </a:prstGeom>
            <a:noFill/>
            <a:ln w="3175">
              <a:solidFill>
                <a:srgbClr val="237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908164" y="2292515"/>
            <a:ext cx="1327883" cy="656432"/>
            <a:chOff x="2931123" y="1719386"/>
            <a:chExt cx="995912" cy="492324"/>
          </a:xfrm>
        </p:grpSpPr>
        <p:cxnSp>
          <p:nvCxnSpPr>
            <p:cNvPr id="109" name="Straight Connector 56"/>
            <p:cNvCxnSpPr/>
            <p:nvPr/>
          </p:nvCxnSpPr>
          <p:spPr>
            <a:xfrm flipH="1">
              <a:off x="3432797" y="1910136"/>
              <a:ext cx="494238" cy="2381"/>
            </a:xfrm>
            <a:prstGeom prst="line">
              <a:avLst/>
            </a:prstGeom>
            <a:noFill/>
            <a:ln w="6350" cap="flat" cmpd="sng" algn="ctr">
              <a:solidFill>
                <a:srgbClr val="00AEEF"/>
              </a:solidFill>
              <a:prstDash val="sysDash"/>
              <a:miter lim="800000"/>
              <a:headEnd type="oval" w="sm" len="sm"/>
              <a:tailEnd type="triangle" w="sm" len="sm"/>
            </a:ln>
            <a:effectLst/>
          </p:spPr>
        </p:cxnSp>
        <p:grpSp>
          <p:nvGrpSpPr>
            <p:cNvPr id="110" name="组合 109"/>
            <p:cNvGrpSpPr/>
            <p:nvPr/>
          </p:nvGrpSpPr>
          <p:grpSpPr>
            <a:xfrm>
              <a:off x="2931123" y="1719386"/>
              <a:ext cx="491856" cy="492324"/>
              <a:chOff x="2931123" y="1719386"/>
              <a:chExt cx="491856" cy="492324"/>
            </a:xfrm>
          </p:grpSpPr>
          <p:sp>
            <p:nvSpPr>
              <p:cNvPr id="111" name="Oval 57"/>
              <p:cNvSpPr/>
              <p:nvPr/>
            </p:nvSpPr>
            <p:spPr>
              <a:xfrm>
                <a:off x="2931123" y="1719386"/>
                <a:ext cx="491856" cy="492324"/>
              </a:xfrm>
              <a:prstGeom prst="ellipse">
                <a:avLst/>
              </a:prstGeom>
              <a:solidFill>
                <a:srgbClr val="00AEEF">
                  <a:alpha val="67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121892" tIns="60947" rIns="121892" bIns="60947" anchor="ctr"/>
              <a:lstStyle/>
              <a:p>
                <a:pPr algn="ctr">
                  <a:defRPr/>
                </a:pPr>
                <a:endParaRPr lang="zh-CN" altLang="zh-CN" kern="0">
                  <a:solidFill>
                    <a:schemeClr val="tx1"/>
                  </a:solidFill>
                  <a:latin typeface="Raleway Light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12" name="KSO_Shape"/>
              <p:cNvSpPr/>
              <p:nvPr/>
            </p:nvSpPr>
            <p:spPr bwMode="auto">
              <a:xfrm>
                <a:off x="3059832" y="1786967"/>
                <a:ext cx="234536" cy="357161"/>
              </a:xfrm>
              <a:custGeom>
                <a:avLst/>
                <a:gdLst>
                  <a:gd name="T0" fmla="*/ 602519 w 1341438"/>
                  <a:gd name="T1" fmla="*/ 1058498 h 2044700"/>
                  <a:gd name="T2" fmla="*/ 556115 w 1341438"/>
                  <a:gd name="T3" fmla="*/ 1085860 h 2044700"/>
                  <a:gd name="T4" fmla="*/ 524027 w 1341438"/>
                  <a:gd name="T5" fmla="*/ 1128259 h 2044700"/>
                  <a:gd name="T6" fmla="*/ 510204 w 1341438"/>
                  <a:gd name="T7" fmla="*/ 1180765 h 2044700"/>
                  <a:gd name="T8" fmla="*/ 514894 w 1341438"/>
                  <a:gd name="T9" fmla="*/ 1223903 h 2044700"/>
                  <a:gd name="T10" fmla="*/ 531432 w 1341438"/>
                  <a:gd name="T11" fmla="*/ 1260880 h 2044700"/>
                  <a:gd name="T12" fmla="*/ 557843 w 1341438"/>
                  <a:gd name="T13" fmla="*/ 1290953 h 2044700"/>
                  <a:gd name="T14" fmla="*/ 591906 w 1341438"/>
                  <a:gd name="T15" fmla="*/ 1312892 h 2044700"/>
                  <a:gd name="T16" fmla="*/ 605976 w 1341438"/>
                  <a:gd name="T17" fmla="*/ 1586515 h 2044700"/>
                  <a:gd name="T18" fmla="*/ 639791 w 1341438"/>
                  <a:gd name="T19" fmla="*/ 1608947 h 2044700"/>
                  <a:gd name="T20" fmla="*/ 680766 w 1341438"/>
                  <a:gd name="T21" fmla="*/ 1600811 h 2044700"/>
                  <a:gd name="T22" fmla="*/ 703475 w 1341438"/>
                  <a:gd name="T23" fmla="*/ 1567534 h 2044700"/>
                  <a:gd name="T24" fmla="*/ 727417 w 1341438"/>
                  <a:gd name="T25" fmla="*/ 1303278 h 2044700"/>
                  <a:gd name="T26" fmla="*/ 758271 w 1341438"/>
                  <a:gd name="T27" fmla="*/ 1276902 h 2044700"/>
                  <a:gd name="T28" fmla="*/ 779993 w 1341438"/>
                  <a:gd name="T29" fmla="*/ 1243378 h 2044700"/>
                  <a:gd name="T30" fmla="*/ 791100 w 1341438"/>
                  <a:gd name="T31" fmla="*/ 1203690 h 2044700"/>
                  <a:gd name="T32" fmla="*/ 787397 w 1341438"/>
                  <a:gd name="T33" fmla="*/ 1153649 h 2044700"/>
                  <a:gd name="T34" fmla="*/ 763948 w 1341438"/>
                  <a:gd name="T35" fmla="*/ 1105580 h 2044700"/>
                  <a:gd name="T36" fmla="*/ 724208 w 1341438"/>
                  <a:gd name="T37" fmla="*/ 1070083 h 2044700"/>
                  <a:gd name="T38" fmla="*/ 672621 w 1341438"/>
                  <a:gd name="T39" fmla="*/ 1051842 h 2044700"/>
                  <a:gd name="T40" fmla="*/ 1250210 w 1341438"/>
                  <a:gd name="T41" fmla="*/ 1403360 h 2044700"/>
                  <a:gd name="T42" fmla="*/ 1233672 w 1341438"/>
                  <a:gd name="T43" fmla="*/ 1508125 h 2044700"/>
                  <a:gd name="T44" fmla="*/ 1197387 w 1341438"/>
                  <a:gd name="T45" fmla="*/ 1605249 h 2044700"/>
                  <a:gd name="T46" fmla="*/ 1143331 w 1341438"/>
                  <a:gd name="T47" fmla="*/ 1692266 h 2044700"/>
                  <a:gd name="T48" fmla="*/ 1073230 w 1341438"/>
                  <a:gd name="T49" fmla="*/ 1767450 h 2044700"/>
                  <a:gd name="T50" fmla="*/ 989800 w 1341438"/>
                  <a:gd name="T51" fmla="*/ 1828583 h 2044700"/>
                  <a:gd name="T52" fmla="*/ 895017 w 1341438"/>
                  <a:gd name="T53" fmla="*/ 1872708 h 2044700"/>
                  <a:gd name="T54" fmla="*/ 791347 w 1341438"/>
                  <a:gd name="T55" fmla="*/ 1898838 h 2044700"/>
                  <a:gd name="T56" fmla="*/ 527977 w 1341438"/>
                  <a:gd name="T57" fmla="*/ 1904754 h 2044700"/>
                  <a:gd name="T58" fmla="*/ 419617 w 1341438"/>
                  <a:gd name="T59" fmla="*/ 1891442 h 2044700"/>
                  <a:gd name="T60" fmla="*/ 318909 w 1341438"/>
                  <a:gd name="T61" fmla="*/ 1858164 h 2044700"/>
                  <a:gd name="T62" fmla="*/ 228074 w 1341438"/>
                  <a:gd name="T63" fmla="*/ 1807384 h 2044700"/>
                  <a:gd name="T64" fmla="*/ 149581 w 1341438"/>
                  <a:gd name="T65" fmla="*/ 1740827 h 2044700"/>
                  <a:gd name="T66" fmla="*/ 85404 w 1341438"/>
                  <a:gd name="T67" fmla="*/ 1660959 h 2044700"/>
                  <a:gd name="T68" fmla="*/ 37765 w 1341438"/>
                  <a:gd name="T69" fmla="*/ 1569752 h 2044700"/>
                  <a:gd name="T70" fmla="*/ 8639 w 1341438"/>
                  <a:gd name="T71" fmla="*/ 1469423 h 2044700"/>
                  <a:gd name="T72" fmla="*/ 0 w 1341438"/>
                  <a:gd name="T73" fmla="*/ 822345 h 2044700"/>
                  <a:gd name="T74" fmla="*/ 768654 w 1341438"/>
                  <a:gd name="T75" fmla="*/ 2712 h 2044700"/>
                  <a:gd name="T76" fmla="*/ 837779 w 1341438"/>
                  <a:gd name="T77" fmla="*/ 18248 h 2044700"/>
                  <a:gd name="T78" fmla="*/ 900978 w 1341438"/>
                  <a:gd name="T79" fmla="*/ 46359 h 2044700"/>
                  <a:gd name="T80" fmla="*/ 957019 w 1341438"/>
                  <a:gd name="T81" fmla="*/ 85073 h 2044700"/>
                  <a:gd name="T82" fmla="*/ 1004665 w 1341438"/>
                  <a:gd name="T83" fmla="*/ 133652 h 2044700"/>
                  <a:gd name="T84" fmla="*/ 1041449 w 1341438"/>
                  <a:gd name="T85" fmla="*/ 190368 h 2044700"/>
                  <a:gd name="T86" fmla="*/ 1067124 w 1341438"/>
                  <a:gd name="T87" fmla="*/ 253495 h 2044700"/>
                  <a:gd name="T88" fmla="*/ 1079714 w 1341438"/>
                  <a:gd name="T89" fmla="*/ 322294 h 2044700"/>
                  <a:gd name="T90" fmla="*/ 877032 w 1341438"/>
                  <a:gd name="T91" fmla="*/ 333637 h 2044700"/>
                  <a:gd name="T92" fmla="*/ 859010 w 1341438"/>
                  <a:gd name="T93" fmla="*/ 277168 h 2044700"/>
                  <a:gd name="T94" fmla="*/ 821485 w 1341438"/>
                  <a:gd name="T95" fmla="*/ 232781 h 2044700"/>
                  <a:gd name="T96" fmla="*/ 769148 w 1341438"/>
                  <a:gd name="T97" fmla="*/ 204671 h 2044700"/>
                  <a:gd name="T98" fmla="*/ 543506 w 1341438"/>
                  <a:gd name="T99" fmla="*/ 198012 h 2044700"/>
                  <a:gd name="T100" fmla="*/ 484257 w 1341438"/>
                  <a:gd name="T101" fmla="*/ 213055 h 2044700"/>
                  <a:gd name="T102" fmla="*/ 437104 w 1341438"/>
                  <a:gd name="T103" fmla="*/ 247577 h 2044700"/>
                  <a:gd name="T104" fmla="*/ 406245 w 1341438"/>
                  <a:gd name="T105" fmla="*/ 297389 h 2044700"/>
                  <a:gd name="T106" fmla="*/ 396864 w 1341438"/>
                  <a:gd name="T107" fmla="*/ 518088 h 2044700"/>
                  <a:gd name="T108" fmla="*/ 198131 w 1341438"/>
                  <a:gd name="T109" fmla="*/ 295909 h 2044700"/>
                  <a:gd name="T110" fmla="*/ 215412 w 1341438"/>
                  <a:gd name="T111" fmla="*/ 229083 h 2044700"/>
                  <a:gd name="T112" fmla="*/ 245530 w 1341438"/>
                  <a:gd name="T113" fmla="*/ 168175 h 2044700"/>
                  <a:gd name="T114" fmla="*/ 286758 w 1341438"/>
                  <a:gd name="T115" fmla="*/ 114418 h 2044700"/>
                  <a:gd name="T116" fmla="*/ 337367 w 1341438"/>
                  <a:gd name="T117" fmla="*/ 69292 h 2044700"/>
                  <a:gd name="T118" fmla="*/ 396369 w 1341438"/>
                  <a:gd name="T119" fmla="*/ 34522 h 2044700"/>
                  <a:gd name="T120" fmla="*/ 462038 w 1341438"/>
                  <a:gd name="T121" fmla="*/ 11096 h 2044700"/>
                  <a:gd name="T122" fmla="*/ 532891 w 1341438"/>
                  <a:gd name="T123" fmla="*/ 493 h 20447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341438" h="2044700">
                    <a:moveTo>
                      <a:pt x="697982" y="1127125"/>
                    </a:moveTo>
                    <a:lnTo>
                      <a:pt x="690306" y="1127390"/>
                    </a:lnTo>
                    <a:lnTo>
                      <a:pt x="682365" y="1128184"/>
                    </a:lnTo>
                    <a:lnTo>
                      <a:pt x="674954" y="1128977"/>
                    </a:lnTo>
                    <a:lnTo>
                      <a:pt x="667543" y="1130036"/>
                    </a:lnTo>
                    <a:lnTo>
                      <a:pt x="660132" y="1131888"/>
                    </a:lnTo>
                    <a:lnTo>
                      <a:pt x="652985" y="1133740"/>
                    </a:lnTo>
                    <a:lnTo>
                      <a:pt x="646103" y="1136121"/>
                    </a:lnTo>
                    <a:lnTo>
                      <a:pt x="639221" y="1138767"/>
                    </a:lnTo>
                    <a:lnTo>
                      <a:pt x="632339" y="1141677"/>
                    </a:lnTo>
                    <a:lnTo>
                      <a:pt x="625987" y="1145117"/>
                    </a:lnTo>
                    <a:lnTo>
                      <a:pt x="619634" y="1148556"/>
                    </a:lnTo>
                    <a:lnTo>
                      <a:pt x="613282" y="1152525"/>
                    </a:lnTo>
                    <a:lnTo>
                      <a:pt x="607459" y="1156494"/>
                    </a:lnTo>
                    <a:lnTo>
                      <a:pt x="601900" y="1160992"/>
                    </a:lnTo>
                    <a:lnTo>
                      <a:pt x="596342" y="1165490"/>
                    </a:lnTo>
                    <a:lnTo>
                      <a:pt x="591048" y="1170517"/>
                    </a:lnTo>
                    <a:lnTo>
                      <a:pt x="586019" y="1175544"/>
                    </a:lnTo>
                    <a:lnTo>
                      <a:pt x="581255" y="1181100"/>
                    </a:lnTo>
                    <a:lnTo>
                      <a:pt x="576755" y="1186656"/>
                    </a:lnTo>
                    <a:lnTo>
                      <a:pt x="572520" y="1192213"/>
                    </a:lnTo>
                    <a:lnTo>
                      <a:pt x="568814" y="1198298"/>
                    </a:lnTo>
                    <a:lnTo>
                      <a:pt x="565109" y="1204648"/>
                    </a:lnTo>
                    <a:lnTo>
                      <a:pt x="561933" y="1210998"/>
                    </a:lnTo>
                    <a:lnTo>
                      <a:pt x="558756" y="1217613"/>
                    </a:lnTo>
                    <a:lnTo>
                      <a:pt x="555845" y="1224227"/>
                    </a:lnTo>
                    <a:lnTo>
                      <a:pt x="553463" y="1231106"/>
                    </a:lnTo>
                    <a:lnTo>
                      <a:pt x="551610" y="1238250"/>
                    </a:lnTo>
                    <a:lnTo>
                      <a:pt x="550022" y="1245394"/>
                    </a:lnTo>
                    <a:lnTo>
                      <a:pt x="548433" y="1252538"/>
                    </a:lnTo>
                    <a:lnTo>
                      <a:pt x="547639" y="1259946"/>
                    </a:lnTo>
                    <a:lnTo>
                      <a:pt x="547110" y="1267354"/>
                    </a:lnTo>
                    <a:lnTo>
                      <a:pt x="547110" y="1275027"/>
                    </a:lnTo>
                    <a:lnTo>
                      <a:pt x="547110" y="1280584"/>
                    </a:lnTo>
                    <a:lnTo>
                      <a:pt x="547375" y="1286404"/>
                    </a:lnTo>
                    <a:lnTo>
                      <a:pt x="547904" y="1291961"/>
                    </a:lnTo>
                    <a:lnTo>
                      <a:pt x="548433" y="1297517"/>
                    </a:lnTo>
                    <a:lnTo>
                      <a:pt x="549757" y="1303073"/>
                    </a:lnTo>
                    <a:lnTo>
                      <a:pt x="550816" y="1308365"/>
                    </a:lnTo>
                    <a:lnTo>
                      <a:pt x="552139" y="1313656"/>
                    </a:lnTo>
                    <a:lnTo>
                      <a:pt x="553992" y="1318948"/>
                    </a:lnTo>
                    <a:lnTo>
                      <a:pt x="555315" y="1324240"/>
                    </a:lnTo>
                    <a:lnTo>
                      <a:pt x="557433" y="1329267"/>
                    </a:lnTo>
                    <a:lnTo>
                      <a:pt x="559550" y="1334294"/>
                    </a:lnTo>
                    <a:lnTo>
                      <a:pt x="561933" y="1339321"/>
                    </a:lnTo>
                    <a:lnTo>
                      <a:pt x="564315" y="1344084"/>
                    </a:lnTo>
                    <a:lnTo>
                      <a:pt x="566962" y="1348581"/>
                    </a:lnTo>
                    <a:lnTo>
                      <a:pt x="569873" y="1353344"/>
                    </a:lnTo>
                    <a:lnTo>
                      <a:pt x="572785" y="1357842"/>
                    </a:lnTo>
                    <a:lnTo>
                      <a:pt x="576226" y="1362075"/>
                    </a:lnTo>
                    <a:lnTo>
                      <a:pt x="579402" y="1366309"/>
                    </a:lnTo>
                    <a:lnTo>
                      <a:pt x="582843" y="1370542"/>
                    </a:lnTo>
                    <a:lnTo>
                      <a:pt x="586548" y="1374511"/>
                    </a:lnTo>
                    <a:lnTo>
                      <a:pt x="590254" y="1378215"/>
                    </a:lnTo>
                    <a:lnTo>
                      <a:pt x="593960" y="1382184"/>
                    </a:lnTo>
                    <a:lnTo>
                      <a:pt x="598195" y="1385623"/>
                    </a:lnTo>
                    <a:lnTo>
                      <a:pt x="602430" y="1389327"/>
                    </a:lnTo>
                    <a:lnTo>
                      <a:pt x="606665" y="1392502"/>
                    </a:lnTo>
                    <a:lnTo>
                      <a:pt x="610900" y="1395413"/>
                    </a:lnTo>
                    <a:lnTo>
                      <a:pt x="615399" y="1398852"/>
                    </a:lnTo>
                    <a:lnTo>
                      <a:pt x="620164" y="1401498"/>
                    </a:lnTo>
                    <a:lnTo>
                      <a:pt x="624928" y="1404144"/>
                    </a:lnTo>
                    <a:lnTo>
                      <a:pt x="629693" y="1406790"/>
                    </a:lnTo>
                    <a:lnTo>
                      <a:pt x="634722" y="1409171"/>
                    </a:lnTo>
                    <a:lnTo>
                      <a:pt x="640015" y="1411288"/>
                    </a:lnTo>
                    <a:lnTo>
                      <a:pt x="640015" y="1671373"/>
                    </a:lnTo>
                    <a:lnTo>
                      <a:pt x="640280" y="1677194"/>
                    </a:lnTo>
                    <a:lnTo>
                      <a:pt x="641074" y="1682486"/>
                    </a:lnTo>
                    <a:lnTo>
                      <a:pt x="642662" y="1688306"/>
                    </a:lnTo>
                    <a:lnTo>
                      <a:pt x="644250" y="1693334"/>
                    </a:lnTo>
                    <a:lnTo>
                      <a:pt x="646633" y="1698361"/>
                    </a:lnTo>
                    <a:lnTo>
                      <a:pt x="649809" y="1702859"/>
                    </a:lnTo>
                    <a:lnTo>
                      <a:pt x="652985" y="1707356"/>
                    </a:lnTo>
                    <a:lnTo>
                      <a:pt x="656955" y="1711590"/>
                    </a:lnTo>
                    <a:lnTo>
                      <a:pt x="660926" y="1715029"/>
                    </a:lnTo>
                    <a:lnTo>
                      <a:pt x="665425" y="1718204"/>
                    </a:lnTo>
                    <a:lnTo>
                      <a:pt x="670190" y="1720850"/>
                    </a:lnTo>
                    <a:lnTo>
                      <a:pt x="675219" y="1723231"/>
                    </a:lnTo>
                    <a:lnTo>
                      <a:pt x="680777" y="1725348"/>
                    </a:lnTo>
                    <a:lnTo>
                      <a:pt x="686071" y="1726936"/>
                    </a:lnTo>
                    <a:lnTo>
                      <a:pt x="691894" y="1727465"/>
                    </a:lnTo>
                    <a:lnTo>
                      <a:pt x="697982" y="1727729"/>
                    </a:lnTo>
                    <a:lnTo>
                      <a:pt x="703805" y="1727465"/>
                    </a:lnTo>
                    <a:lnTo>
                      <a:pt x="709628" y="1726936"/>
                    </a:lnTo>
                    <a:lnTo>
                      <a:pt x="715187" y="1725348"/>
                    </a:lnTo>
                    <a:lnTo>
                      <a:pt x="720216" y="1723231"/>
                    </a:lnTo>
                    <a:lnTo>
                      <a:pt x="725245" y="1720850"/>
                    </a:lnTo>
                    <a:lnTo>
                      <a:pt x="730009" y="1718204"/>
                    </a:lnTo>
                    <a:lnTo>
                      <a:pt x="734509" y="1715029"/>
                    </a:lnTo>
                    <a:lnTo>
                      <a:pt x="738744" y="1711590"/>
                    </a:lnTo>
                    <a:lnTo>
                      <a:pt x="742714" y="1707356"/>
                    </a:lnTo>
                    <a:lnTo>
                      <a:pt x="745891" y="1702859"/>
                    </a:lnTo>
                    <a:lnTo>
                      <a:pt x="748802" y="1698361"/>
                    </a:lnTo>
                    <a:lnTo>
                      <a:pt x="751184" y="1693334"/>
                    </a:lnTo>
                    <a:lnTo>
                      <a:pt x="753302" y="1688306"/>
                    </a:lnTo>
                    <a:lnTo>
                      <a:pt x="754361" y="1682486"/>
                    </a:lnTo>
                    <a:lnTo>
                      <a:pt x="755419" y="1677194"/>
                    </a:lnTo>
                    <a:lnTo>
                      <a:pt x="755684" y="1671373"/>
                    </a:lnTo>
                    <a:lnTo>
                      <a:pt x="755684" y="1411288"/>
                    </a:lnTo>
                    <a:lnTo>
                      <a:pt x="760978" y="1409171"/>
                    </a:lnTo>
                    <a:lnTo>
                      <a:pt x="765742" y="1406790"/>
                    </a:lnTo>
                    <a:lnTo>
                      <a:pt x="770771" y="1404144"/>
                    </a:lnTo>
                    <a:lnTo>
                      <a:pt x="775536" y="1401498"/>
                    </a:lnTo>
                    <a:lnTo>
                      <a:pt x="780035" y="1398852"/>
                    </a:lnTo>
                    <a:lnTo>
                      <a:pt x="784800" y="1395942"/>
                    </a:lnTo>
                    <a:lnTo>
                      <a:pt x="789299" y="1392502"/>
                    </a:lnTo>
                    <a:lnTo>
                      <a:pt x="793534" y="1389327"/>
                    </a:lnTo>
                    <a:lnTo>
                      <a:pt x="797769" y="1385888"/>
                    </a:lnTo>
                    <a:lnTo>
                      <a:pt x="801740" y="1382184"/>
                    </a:lnTo>
                    <a:lnTo>
                      <a:pt x="805710" y="1378479"/>
                    </a:lnTo>
                    <a:lnTo>
                      <a:pt x="809680" y="1374775"/>
                    </a:lnTo>
                    <a:lnTo>
                      <a:pt x="813121" y="1370542"/>
                    </a:lnTo>
                    <a:lnTo>
                      <a:pt x="816298" y="1366573"/>
                    </a:lnTo>
                    <a:lnTo>
                      <a:pt x="820003" y="1362075"/>
                    </a:lnTo>
                    <a:lnTo>
                      <a:pt x="822915" y="1358106"/>
                    </a:lnTo>
                    <a:lnTo>
                      <a:pt x="825826" y="1353344"/>
                    </a:lnTo>
                    <a:lnTo>
                      <a:pt x="829003" y="1348846"/>
                    </a:lnTo>
                    <a:lnTo>
                      <a:pt x="831649" y="1344084"/>
                    </a:lnTo>
                    <a:lnTo>
                      <a:pt x="834032" y="1339321"/>
                    </a:lnTo>
                    <a:lnTo>
                      <a:pt x="836414" y="1334559"/>
                    </a:lnTo>
                    <a:lnTo>
                      <a:pt x="838796" y="1329531"/>
                    </a:lnTo>
                    <a:lnTo>
                      <a:pt x="840384" y="1324504"/>
                    </a:lnTo>
                    <a:lnTo>
                      <a:pt x="842237" y="1318948"/>
                    </a:lnTo>
                    <a:lnTo>
                      <a:pt x="843825" y="1313656"/>
                    </a:lnTo>
                    <a:lnTo>
                      <a:pt x="845149" y="1308365"/>
                    </a:lnTo>
                    <a:lnTo>
                      <a:pt x="846472" y="1303073"/>
                    </a:lnTo>
                    <a:lnTo>
                      <a:pt x="847266" y="1297517"/>
                    </a:lnTo>
                    <a:lnTo>
                      <a:pt x="848325" y="1291961"/>
                    </a:lnTo>
                    <a:lnTo>
                      <a:pt x="848854" y="1286404"/>
                    </a:lnTo>
                    <a:lnTo>
                      <a:pt x="849119" y="1280584"/>
                    </a:lnTo>
                    <a:lnTo>
                      <a:pt x="849119" y="1275027"/>
                    </a:lnTo>
                    <a:lnTo>
                      <a:pt x="849119" y="1267354"/>
                    </a:lnTo>
                    <a:lnTo>
                      <a:pt x="848589" y="1259946"/>
                    </a:lnTo>
                    <a:lnTo>
                      <a:pt x="847266" y="1252538"/>
                    </a:lnTo>
                    <a:lnTo>
                      <a:pt x="846207" y="1245394"/>
                    </a:lnTo>
                    <a:lnTo>
                      <a:pt x="844354" y="1238250"/>
                    </a:lnTo>
                    <a:lnTo>
                      <a:pt x="842237" y="1231106"/>
                    </a:lnTo>
                    <a:lnTo>
                      <a:pt x="839855" y="1224227"/>
                    </a:lnTo>
                    <a:lnTo>
                      <a:pt x="837208" y="1217613"/>
                    </a:lnTo>
                    <a:lnTo>
                      <a:pt x="834296" y="1210998"/>
                    </a:lnTo>
                    <a:lnTo>
                      <a:pt x="831120" y="1204648"/>
                    </a:lnTo>
                    <a:lnTo>
                      <a:pt x="827414" y="1198298"/>
                    </a:lnTo>
                    <a:lnTo>
                      <a:pt x="823444" y="1192213"/>
                    </a:lnTo>
                    <a:lnTo>
                      <a:pt x="819209" y="1186656"/>
                    </a:lnTo>
                    <a:lnTo>
                      <a:pt x="814709" y="1181100"/>
                    </a:lnTo>
                    <a:lnTo>
                      <a:pt x="809945" y="1175544"/>
                    </a:lnTo>
                    <a:lnTo>
                      <a:pt x="805181" y="1170517"/>
                    </a:lnTo>
                    <a:lnTo>
                      <a:pt x="799622" y="1165490"/>
                    </a:lnTo>
                    <a:lnTo>
                      <a:pt x="794064" y="1160992"/>
                    </a:lnTo>
                    <a:lnTo>
                      <a:pt x="788505" y="1156494"/>
                    </a:lnTo>
                    <a:lnTo>
                      <a:pt x="782417" y="1152525"/>
                    </a:lnTo>
                    <a:lnTo>
                      <a:pt x="776594" y="1148556"/>
                    </a:lnTo>
                    <a:lnTo>
                      <a:pt x="769977" y="1145117"/>
                    </a:lnTo>
                    <a:lnTo>
                      <a:pt x="763625" y="1141677"/>
                    </a:lnTo>
                    <a:lnTo>
                      <a:pt x="756743" y="1138767"/>
                    </a:lnTo>
                    <a:lnTo>
                      <a:pt x="750126" y="1136121"/>
                    </a:lnTo>
                    <a:lnTo>
                      <a:pt x="742979" y="1133740"/>
                    </a:lnTo>
                    <a:lnTo>
                      <a:pt x="735832" y="1131888"/>
                    </a:lnTo>
                    <a:lnTo>
                      <a:pt x="728686" y="1130036"/>
                    </a:lnTo>
                    <a:lnTo>
                      <a:pt x="721275" y="1128977"/>
                    </a:lnTo>
                    <a:lnTo>
                      <a:pt x="713334" y="1128184"/>
                    </a:lnTo>
                    <a:lnTo>
                      <a:pt x="705658" y="1127390"/>
                    </a:lnTo>
                    <a:lnTo>
                      <a:pt x="697982" y="1127125"/>
                    </a:lnTo>
                    <a:close/>
                    <a:moveTo>
                      <a:pt x="0" y="882650"/>
                    </a:moveTo>
                    <a:lnTo>
                      <a:pt x="1341438" y="882650"/>
                    </a:lnTo>
                    <a:lnTo>
                      <a:pt x="1341438" y="1476640"/>
                    </a:lnTo>
                    <a:lnTo>
                      <a:pt x="1341173" y="1491721"/>
                    </a:lnTo>
                    <a:lnTo>
                      <a:pt x="1340644" y="1506273"/>
                    </a:lnTo>
                    <a:lnTo>
                      <a:pt x="1339585" y="1520561"/>
                    </a:lnTo>
                    <a:lnTo>
                      <a:pt x="1338527" y="1535113"/>
                    </a:lnTo>
                    <a:lnTo>
                      <a:pt x="1336674" y="1549400"/>
                    </a:lnTo>
                    <a:lnTo>
                      <a:pt x="1334556" y="1563423"/>
                    </a:lnTo>
                    <a:lnTo>
                      <a:pt x="1332174" y="1577181"/>
                    </a:lnTo>
                    <a:lnTo>
                      <a:pt x="1329527" y="1591204"/>
                    </a:lnTo>
                    <a:lnTo>
                      <a:pt x="1326616" y="1605227"/>
                    </a:lnTo>
                    <a:lnTo>
                      <a:pt x="1322910" y="1618721"/>
                    </a:lnTo>
                    <a:lnTo>
                      <a:pt x="1319469" y="1632215"/>
                    </a:lnTo>
                    <a:lnTo>
                      <a:pt x="1315234" y="1645709"/>
                    </a:lnTo>
                    <a:lnTo>
                      <a:pt x="1310734" y="1659202"/>
                    </a:lnTo>
                    <a:lnTo>
                      <a:pt x="1305970" y="1672167"/>
                    </a:lnTo>
                    <a:lnTo>
                      <a:pt x="1300941" y="1684867"/>
                    </a:lnTo>
                    <a:lnTo>
                      <a:pt x="1295647" y="1697831"/>
                    </a:lnTo>
                    <a:lnTo>
                      <a:pt x="1290089" y="1710531"/>
                    </a:lnTo>
                    <a:lnTo>
                      <a:pt x="1284001" y="1722967"/>
                    </a:lnTo>
                    <a:lnTo>
                      <a:pt x="1277913" y="1735138"/>
                    </a:lnTo>
                    <a:lnTo>
                      <a:pt x="1271296" y="1747573"/>
                    </a:lnTo>
                    <a:lnTo>
                      <a:pt x="1264414" y="1759479"/>
                    </a:lnTo>
                    <a:lnTo>
                      <a:pt x="1257267" y="1771386"/>
                    </a:lnTo>
                    <a:lnTo>
                      <a:pt x="1249856" y="1782763"/>
                    </a:lnTo>
                    <a:lnTo>
                      <a:pt x="1242180" y="1794404"/>
                    </a:lnTo>
                    <a:lnTo>
                      <a:pt x="1233975" y="1805517"/>
                    </a:lnTo>
                    <a:lnTo>
                      <a:pt x="1226034" y="1816365"/>
                    </a:lnTo>
                    <a:lnTo>
                      <a:pt x="1217300" y="1827477"/>
                    </a:lnTo>
                    <a:lnTo>
                      <a:pt x="1208830" y="1837796"/>
                    </a:lnTo>
                    <a:lnTo>
                      <a:pt x="1199566" y="1848379"/>
                    </a:lnTo>
                    <a:lnTo>
                      <a:pt x="1190301" y="1858698"/>
                    </a:lnTo>
                    <a:lnTo>
                      <a:pt x="1180773" y="1868488"/>
                    </a:lnTo>
                    <a:lnTo>
                      <a:pt x="1171244" y="1878277"/>
                    </a:lnTo>
                    <a:lnTo>
                      <a:pt x="1161186" y="1887802"/>
                    </a:lnTo>
                    <a:lnTo>
                      <a:pt x="1150863" y="1897063"/>
                    </a:lnTo>
                    <a:lnTo>
                      <a:pt x="1140540" y="1906323"/>
                    </a:lnTo>
                    <a:lnTo>
                      <a:pt x="1129953" y="1915054"/>
                    </a:lnTo>
                    <a:lnTo>
                      <a:pt x="1118836" y="1923521"/>
                    </a:lnTo>
                    <a:lnTo>
                      <a:pt x="1107719" y="1931988"/>
                    </a:lnTo>
                    <a:lnTo>
                      <a:pt x="1096602" y="1939925"/>
                    </a:lnTo>
                    <a:lnTo>
                      <a:pt x="1085220" y="1947598"/>
                    </a:lnTo>
                    <a:lnTo>
                      <a:pt x="1073309" y="1955006"/>
                    </a:lnTo>
                    <a:lnTo>
                      <a:pt x="1061398" y="1962679"/>
                    </a:lnTo>
                    <a:lnTo>
                      <a:pt x="1049487" y="1969294"/>
                    </a:lnTo>
                    <a:lnTo>
                      <a:pt x="1037312" y="1975909"/>
                    </a:lnTo>
                    <a:lnTo>
                      <a:pt x="1024872" y="1982523"/>
                    </a:lnTo>
                    <a:lnTo>
                      <a:pt x="1011902" y="1988609"/>
                    </a:lnTo>
                    <a:lnTo>
                      <a:pt x="999197" y="1994429"/>
                    </a:lnTo>
                    <a:lnTo>
                      <a:pt x="986492" y="1999986"/>
                    </a:lnTo>
                    <a:lnTo>
                      <a:pt x="973257" y="2005013"/>
                    </a:lnTo>
                    <a:lnTo>
                      <a:pt x="959758" y="2010040"/>
                    </a:lnTo>
                    <a:lnTo>
                      <a:pt x="946524" y="2014538"/>
                    </a:lnTo>
                    <a:lnTo>
                      <a:pt x="933025" y="2019036"/>
                    </a:lnTo>
                    <a:lnTo>
                      <a:pt x="918996" y="2023004"/>
                    </a:lnTo>
                    <a:lnTo>
                      <a:pt x="905497" y="2026709"/>
                    </a:lnTo>
                    <a:lnTo>
                      <a:pt x="891469" y="2030148"/>
                    </a:lnTo>
                    <a:lnTo>
                      <a:pt x="877176" y="2033059"/>
                    </a:lnTo>
                    <a:lnTo>
                      <a:pt x="863147" y="2035704"/>
                    </a:lnTo>
                    <a:lnTo>
                      <a:pt x="848589" y="2038086"/>
                    </a:lnTo>
                    <a:lnTo>
                      <a:pt x="834296" y="2039938"/>
                    </a:lnTo>
                    <a:lnTo>
                      <a:pt x="819738" y="2041790"/>
                    </a:lnTo>
                    <a:lnTo>
                      <a:pt x="804916" y="2042848"/>
                    </a:lnTo>
                    <a:lnTo>
                      <a:pt x="789829" y="2043642"/>
                    </a:lnTo>
                    <a:lnTo>
                      <a:pt x="775006" y="2044436"/>
                    </a:lnTo>
                    <a:lnTo>
                      <a:pt x="760184" y="2044700"/>
                    </a:lnTo>
                    <a:lnTo>
                      <a:pt x="581255" y="2044700"/>
                    </a:lnTo>
                    <a:lnTo>
                      <a:pt x="566168" y="2044436"/>
                    </a:lnTo>
                    <a:lnTo>
                      <a:pt x="551080" y="2043642"/>
                    </a:lnTo>
                    <a:lnTo>
                      <a:pt x="536522" y="2042848"/>
                    </a:lnTo>
                    <a:lnTo>
                      <a:pt x="521700" y="2041790"/>
                    </a:lnTo>
                    <a:lnTo>
                      <a:pt x="507142" y="2039938"/>
                    </a:lnTo>
                    <a:lnTo>
                      <a:pt x="492584" y="2038086"/>
                    </a:lnTo>
                    <a:lnTo>
                      <a:pt x="478291" y="2035704"/>
                    </a:lnTo>
                    <a:lnTo>
                      <a:pt x="463998" y="2033059"/>
                    </a:lnTo>
                    <a:lnTo>
                      <a:pt x="449970" y="2030148"/>
                    </a:lnTo>
                    <a:lnTo>
                      <a:pt x="435941" y="2026709"/>
                    </a:lnTo>
                    <a:lnTo>
                      <a:pt x="421913" y="2023004"/>
                    </a:lnTo>
                    <a:lnTo>
                      <a:pt x="408414" y="2019036"/>
                    </a:lnTo>
                    <a:lnTo>
                      <a:pt x="394914" y="2014538"/>
                    </a:lnTo>
                    <a:lnTo>
                      <a:pt x="381151" y="2010040"/>
                    </a:lnTo>
                    <a:lnTo>
                      <a:pt x="368181" y="2005013"/>
                    </a:lnTo>
                    <a:lnTo>
                      <a:pt x="354947" y="1999986"/>
                    </a:lnTo>
                    <a:lnTo>
                      <a:pt x="341977" y="1994429"/>
                    </a:lnTo>
                    <a:lnTo>
                      <a:pt x="329007" y="1988609"/>
                    </a:lnTo>
                    <a:lnTo>
                      <a:pt x="316567" y="1982523"/>
                    </a:lnTo>
                    <a:lnTo>
                      <a:pt x="304127" y="1975909"/>
                    </a:lnTo>
                    <a:lnTo>
                      <a:pt x="291951" y="1969294"/>
                    </a:lnTo>
                    <a:lnTo>
                      <a:pt x="279775" y="1962679"/>
                    </a:lnTo>
                    <a:lnTo>
                      <a:pt x="267864" y="1955006"/>
                    </a:lnTo>
                    <a:lnTo>
                      <a:pt x="256218" y="1947598"/>
                    </a:lnTo>
                    <a:lnTo>
                      <a:pt x="244572" y="1939925"/>
                    </a:lnTo>
                    <a:lnTo>
                      <a:pt x="233190" y="1931988"/>
                    </a:lnTo>
                    <a:lnTo>
                      <a:pt x="222338" y="1923521"/>
                    </a:lnTo>
                    <a:lnTo>
                      <a:pt x="211486" y="1915054"/>
                    </a:lnTo>
                    <a:lnTo>
                      <a:pt x="200898" y="1906323"/>
                    </a:lnTo>
                    <a:lnTo>
                      <a:pt x="190311" y="1897063"/>
                    </a:lnTo>
                    <a:lnTo>
                      <a:pt x="180253" y="1887802"/>
                    </a:lnTo>
                    <a:lnTo>
                      <a:pt x="170195" y="1878277"/>
                    </a:lnTo>
                    <a:lnTo>
                      <a:pt x="160401" y="1868488"/>
                    </a:lnTo>
                    <a:lnTo>
                      <a:pt x="150872" y="1858698"/>
                    </a:lnTo>
                    <a:lnTo>
                      <a:pt x="141608" y="1848379"/>
                    </a:lnTo>
                    <a:lnTo>
                      <a:pt x="132609" y="1837796"/>
                    </a:lnTo>
                    <a:lnTo>
                      <a:pt x="124139" y="1827477"/>
                    </a:lnTo>
                    <a:lnTo>
                      <a:pt x="115404" y="1816365"/>
                    </a:lnTo>
                    <a:lnTo>
                      <a:pt x="107199" y="1805517"/>
                    </a:lnTo>
                    <a:lnTo>
                      <a:pt x="99258" y="1794404"/>
                    </a:lnTo>
                    <a:lnTo>
                      <a:pt x="91582" y="1782763"/>
                    </a:lnTo>
                    <a:lnTo>
                      <a:pt x="84171" y="1771386"/>
                    </a:lnTo>
                    <a:lnTo>
                      <a:pt x="77024" y="1759479"/>
                    </a:lnTo>
                    <a:lnTo>
                      <a:pt x="70143" y="1747573"/>
                    </a:lnTo>
                    <a:lnTo>
                      <a:pt x="63525" y="1735138"/>
                    </a:lnTo>
                    <a:lnTo>
                      <a:pt x="57438" y="1722967"/>
                    </a:lnTo>
                    <a:lnTo>
                      <a:pt x="51350" y="1710531"/>
                    </a:lnTo>
                    <a:lnTo>
                      <a:pt x="45791" y="1697831"/>
                    </a:lnTo>
                    <a:lnTo>
                      <a:pt x="40497" y="1684867"/>
                    </a:lnTo>
                    <a:lnTo>
                      <a:pt x="35204" y="1672167"/>
                    </a:lnTo>
                    <a:lnTo>
                      <a:pt x="30439" y="1659202"/>
                    </a:lnTo>
                    <a:lnTo>
                      <a:pt x="26204" y="1645709"/>
                    </a:lnTo>
                    <a:lnTo>
                      <a:pt x="21969" y="1632215"/>
                    </a:lnTo>
                    <a:lnTo>
                      <a:pt x="18264" y="1618721"/>
                    </a:lnTo>
                    <a:lnTo>
                      <a:pt x="14823" y="1605227"/>
                    </a:lnTo>
                    <a:lnTo>
                      <a:pt x="11911" y="1591204"/>
                    </a:lnTo>
                    <a:lnTo>
                      <a:pt x="9264" y="1577181"/>
                    </a:lnTo>
                    <a:lnTo>
                      <a:pt x="6882" y="1563423"/>
                    </a:lnTo>
                    <a:lnTo>
                      <a:pt x="4765" y="1549400"/>
                    </a:lnTo>
                    <a:lnTo>
                      <a:pt x="2912" y="1535113"/>
                    </a:lnTo>
                    <a:lnTo>
                      <a:pt x="1588" y="1520561"/>
                    </a:lnTo>
                    <a:lnTo>
                      <a:pt x="794" y="1506273"/>
                    </a:lnTo>
                    <a:lnTo>
                      <a:pt x="265" y="1491721"/>
                    </a:lnTo>
                    <a:lnTo>
                      <a:pt x="0" y="1476640"/>
                    </a:lnTo>
                    <a:lnTo>
                      <a:pt x="0" y="882650"/>
                    </a:lnTo>
                    <a:close/>
                    <a:moveTo>
                      <a:pt x="581233" y="0"/>
                    </a:moveTo>
                    <a:lnTo>
                      <a:pt x="591292" y="0"/>
                    </a:lnTo>
                    <a:lnTo>
                      <a:pt x="775280" y="0"/>
                    </a:lnTo>
                    <a:lnTo>
                      <a:pt x="785075" y="0"/>
                    </a:lnTo>
                    <a:lnTo>
                      <a:pt x="794870" y="529"/>
                    </a:lnTo>
                    <a:lnTo>
                      <a:pt x="804930" y="1323"/>
                    </a:lnTo>
                    <a:lnTo>
                      <a:pt x="814725" y="2117"/>
                    </a:lnTo>
                    <a:lnTo>
                      <a:pt x="824255" y="2911"/>
                    </a:lnTo>
                    <a:lnTo>
                      <a:pt x="833786" y="4499"/>
                    </a:lnTo>
                    <a:lnTo>
                      <a:pt x="843316" y="6087"/>
                    </a:lnTo>
                    <a:lnTo>
                      <a:pt x="852846" y="7675"/>
                    </a:lnTo>
                    <a:lnTo>
                      <a:pt x="861847" y="9528"/>
                    </a:lnTo>
                    <a:lnTo>
                      <a:pt x="871113" y="11910"/>
                    </a:lnTo>
                    <a:lnTo>
                      <a:pt x="880378" y="14292"/>
                    </a:lnTo>
                    <a:lnTo>
                      <a:pt x="889379" y="16939"/>
                    </a:lnTo>
                    <a:lnTo>
                      <a:pt x="898380" y="19586"/>
                    </a:lnTo>
                    <a:lnTo>
                      <a:pt x="907116" y="22762"/>
                    </a:lnTo>
                    <a:lnTo>
                      <a:pt x="916117" y="25938"/>
                    </a:lnTo>
                    <a:lnTo>
                      <a:pt x="924853" y="29643"/>
                    </a:lnTo>
                    <a:lnTo>
                      <a:pt x="933060" y="33084"/>
                    </a:lnTo>
                    <a:lnTo>
                      <a:pt x="941796" y="37054"/>
                    </a:lnTo>
                    <a:lnTo>
                      <a:pt x="950003" y="41024"/>
                    </a:lnTo>
                    <a:lnTo>
                      <a:pt x="958209" y="45259"/>
                    </a:lnTo>
                    <a:lnTo>
                      <a:pt x="966151" y="49759"/>
                    </a:lnTo>
                    <a:lnTo>
                      <a:pt x="974093" y="54258"/>
                    </a:lnTo>
                    <a:lnTo>
                      <a:pt x="982035" y="59022"/>
                    </a:lnTo>
                    <a:lnTo>
                      <a:pt x="989712" y="64051"/>
                    </a:lnTo>
                    <a:lnTo>
                      <a:pt x="997389" y="69080"/>
                    </a:lnTo>
                    <a:lnTo>
                      <a:pt x="1004802" y="74373"/>
                    </a:lnTo>
                    <a:lnTo>
                      <a:pt x="1011950" y="80196"/>
                    </a:lnTo>
                    <a:lnTo>
                      <a:pt x="1019362" y="85754"/>
                    </a:lnTo>
                    <a:lnTo>
                      <a:pt x="1026245" y="91312"/>
                    </a:lnTo>
                    <a:lnTo>
                      <a:pt x="1033128" y="97400"/>
                    </a:lnTo>
                    <a:lnTo>
                      <a:pt x="1040011" y="103752"/>
                    </a:lnTo>
                    <a:lnTo>
                      <a:pt x="1046629" y="109840"/>
                    </a:lnTo>
                    <a:lnTo>
                      <a:pt x="1052983" y="116192"/>
                    </a:lnTo>
                    <a:lnTo>
                      <a:pt x="1059336" y="122809"/>
                    </a:lnTo>
                    <a:lnTo>
                      <a:pt x="1065425" y="129426"/>
                    </a:lnTo>
                    <a:lnTo>
                      <a:pt x="1071249" y="136307"/>
                    </a:lnTo>
                    <a:lnTo>
                      <a:pt x="1077338" y="143453"/>
                    </a:lnTo>
                    <a:lnTo>
                      <a:pt x="1082633" y="150600"/>
                    </a:lnTo>
                    <a:lnTo>
                      <a:pt x="1088192" y="157746"/>
                    </a:lnTo>
                    <a:lnTo>
                      <a:pt x="1093222" y="165157"/>
                    </a:lnTo>
                    <a:lnTo>
                      <a:pt x="1098252" y="172568"/>
                    </a:lnTo>
                    <a:lnTo>
                      <a:pt x="1103546" y="180508"/>
                    </a:lnTo>
                    <a:lnTo>
                      <a:pt x="1108312" y="188183"/>
                    </a:lnTo>
                    <a:lnTo>
                      <a:pt x="1112547" y="196124"/>
                    </a:lnTo>
                    <a:lnTo>
                      <a:pt x="1116783" y="204328"/>
                    </a:lnTo>
                    <a:lnTo>
                      <a:pt x="1121019" y="212269"/>
                    </a:lnTo>
                    <a:lnTo>
                      <a:pt x="1125254" y="220474"/>
                    </a:lnTo>
                    <a:lnTo>
                      <a:pt x="1128696" y="228943"/>
                    </a:lnTo>
                    <a:lnTo>
                      <a:pt x="1132402" y="237148"/>
                    </a:lnTo>
                    <a:lnTo>
                      <a:pt x="1135579" y="245882"/>
                    </a:lnTo>
                    <a:lnTo>
                      <a:pt x="1138756" y="254617"/>
                    </a:lnTo>
                    <a:lnTo>
                      <a:pt x="1141403" y="263086"/>
                    </a:lnTo>
                    <a:lnTo>
                      <a:pt x="1144315" y="272085"/>
                    </a:lnTo>
                    <a:lnTo>
                      <a:pt x="1146962" y="281084"/>
                    </a:lnTo>
                    <a:lnTo>
                      <a:pt x="1149080" y="289818"/>
                    </a:lnTo>
                    <a:lnTo>
                      <a:pt x="1150933" y="299082"/>
                    </a:lnTo>
                    <a:lnTo>
                      <a:pt x="1152786" y="308346"/>
                    </a:lnTo>
                    <a:lnTo>
                      <a:pt x="1154375" y="317609"/>
                    </a:lnTo>
                    <a:lnTo>
                      <a:pt x="1155698" y="326873"/>
                    </a:lnTo>
                    <a:lnTo>
                      <a:pt x="1157022" y="336401"/>
                    </a:lnTo>
                    <a:lnTo>
                      <a:pt x="1157816" y="345929"/>
                    </a:lnTo>
                    <a:lnTo>
                      <a:pt x="1158610" y="355458"/>
                    </a:lnTo>
                    <a:lnTo>
                      <a:pt x="1158875" y="364986"/>
                    </a:lnTo>
                    <a:lnTo>
                      <a:pt x="1158875" y="374779"/>
                    </a:lnTo>
                    <a:lnTo>
                      <a:pt x="1158875" y="768350"/>
                    </a:lnTo>
                    <a:lnTo>
                      <a:pt x="941267" y="768350"/>
                    </a:lnTo>
                    <a:lnTo>
                      <a:pt x="941267" y="374779"/>
                    </a:lnTo>
                    <a:lnTo>
                      <a:pt x="941267" y="366309"/>
                    </a:lnTo>
                    <a:lnTo>
                      <a:pt x="940472" y="358104"/>
                    </a:lnTo>
                    <a:lnTo>
                      <a:pt x="939413" y="350164"/>
                    </a:lnTo>
                    <a:lnTo>
                      <a:pt x="937825" y="341959"/>
                    </a:lnTo>
                    <a:lnTo>
                      <a:pt x="935972" y="334284"/>
                    </a:lnTo>
                    <a:lnTo>
                      <a:pt x="933589" y="326608"/>
                    </a:lnTo>
                    <a:lnTo>
                      <a:pt x="931207" y="319197"/>
                    </a:lnTo>
                    <a:lnTo>
                      <a:pt x="928295" y="311786"/>
                    </a:lnTo>
                    <a:lnTo>
                      <a:pt x="924853" y="304640"/>
                    </a:lnTo>
                    <a:lnTo>
                      <a:pt x="921147" y="297494"/>
                    </a:lnTo>
                    <a:lnTo>
                      <a:pt x="917441" y="290612"/>
                    </a:lnTo>
                    <a:lnTo>
                      <a:pt x="912940" y="283995"/>
                    </a:lnTo>
                    <a:lnTo>
                      <a:pt x="908440" y="277643"/>
                    </a:lnTo>
                    <a:lnTo>
                      <a:pt x="903410" y="271556"/>
                    </a:lnTo>
                    <a:lnTo>
                      <a:pt x="898380" y="265733"/>
                    </a:lnTo>
                    <a:lnTo>
                      <a:pt x="892556" y="260175"/>
                    </a:lnTo>
                    <a:lnTo>
                      <a:pt x="886997" y="254881"/>
                    </a:lnTo>
                    <a:lnTo>
                      <a:pt x="880908" y="249852"/>
                    </a:lnTo>
                    <a:lnTo>
                      <a:pt x="874819" y="244824"/>
                    </a:lnTo>
                    <a:lnTo>
                      <a:pt x="868201" y="240324"/>
                    </a:lnTo>
                    <a:lnTo>
                      <a:pt x="861318" y="236089"/>
                    </a:lnTo>
                    <a:lnTo>
                      <a:pt x="854435" y="232119"/>
                    </a:lnTo>
                    <a:lnTo>
                      <a:pt x="847287" y="228679"/>
                    </a:lnTo>
                    <a:lnTo>
                      <a:pt x="839875" y="225238"/>
                    </a:lnTo>
                    <a:lnTo>
                      <a:pt x="832462" y="222326"/>
                    </a:lnTo>
                    <a:lnTo>
                      <a:pt x="824785" y="219680"/>
                    </a:lnTo>
                    <a:lnTo>
                      <a:pt x="816843" y="217562"/>
                    </a:lnTo>
                    <a:lnTo>
                      <a:pt x="808636" y="215709"/>
                    </a:lnTo>
                    <a:lnTo>
                      <a:pt x="800694" y="214386"/>
                    </a:lnTo>
                    <a:lnTo>
                      <a:pt x="792223" y="213327"/>
                    </a:lnTo>
                    <a:lnTo>
                      <a:pt x="784016" y="212533"/>
                    </a:lnTo>
                    <a:lnTo>
                      <a:pt x="775280" y="212533"/>
                    </a:lnTo>
                    <a:lnTo>
                      <a:pt x="591292" y="212533"/>
                    </a:lnTo>
                    <a:lnTo>
                      <a:pt x="582821" y="212533"/>
                    </a:lnTo>
                    <a:lnTo>
                      <a:pt x="574350" y="213327"/>
                    </a:lnTo>
                    <a:lnTo>
                      <a:pt x="566143" y="214386"/>
                    </a:lnTo>
                    <a:lnTo>
                      <a:pt x="557672" y="215709"/>
                    </a:lnTo>
                    <a:lnTo>
                      <a:pt x="549994" y="217562"/>
                    </a:lnTo>
                    <a:lnTo>
                      <a:pt x="542052" y="219680"/>
                    </a:lnTo>
                    <a:lnTo>
                      <a:pt x="534111" y="222326"/>
                    </a:lnTo>
                    <a:lnTo>
                      <a:pt x="526698" y="225238"/>
                    </a:lnTo>
                    <a:lnTo>
                      <a:pt x="519286" y="228679"/>
                    </a:lnTo>
                    <a:lnTo>
                      <a:pt x="512138" y="232119"/>
                    </a:lnTo>
                    <a:lnTo>
                      <a:pt x="505255" y="236089"/>
                    </a:lnTo>
                    <a:lnTo>
                      <a:pt x="498372" y="240324"/>
                    </a:lnTo>
                    <a:lnTo>
                      <a:pt x="492283" y="244824"/>
                    </a:lnTo>
                    <a:lnTo>
                      <a:pt x="485930" y="249852"/>
                    </a:lnTo>
                    <a:lnTo>
                      <a:pt x="479841" y="254881"/>
                    </a:lnTo>
                    <a:lnTo>
                      <a:pt x="474017" y="260175"/>
                    </a:lnTo>
                    <a:lnTo>
                      <a:pt x="468722" y="265733"/>
                    </a:lnTo>
                    <a:lnTo>
                      <a:pt x="463427" y="271556"/>
                    </a:lnTo>
                    <a:lnTo>
                      <a:pt x="458662" y="277643"/>
                    </a:lnTo>
                    <a:lnTo>
                      <a:pt x="453897" y="283995"/>
                    </a:lnTo>
                    <a:lnTo>
                      <a:pt x="449397" y="290612"/>
                    </a:lnTo>
                    <a:lnTo>
                      <a:pt x="445426" y="297494"/>
                    </a:lnTo>
                    <a:lnTo>
                      <a:pt x="441984" y="304640"/>
                    </a:lnTo>
                    <a:lnTo>
                      <a:pt x="438543" y="311786"/>
                    </a:lnTo>
                    <a:lnTo>
                      <a:pt x="435631" y="319197"/>
                    </a:lnTo>
                    <a:lnTo>
                      <a:pt x="432983" y="326608"/>
                    </a:lnTo>
                    <a:lnTo>
                      <a:pt x="430601" y="334284"/>
                    </a:lnTo>
                    <a:lnTo>
                      <a:pt x="428748" y="341959"/>
                    </a:lnTo>
                    <a:lnTo>
                      <a:pt x="427424" y="350164"/>
                    </a:lnTo>
                    <a:lnTo>
                      <a:pt x="426365" y="358104"/>
                    </a:lnTo>
                    <a:lnTo>
                      <a:pt x="425571" y="366309"/>
                    </a:lnTo>
                    <a:lnTo>
                      <a:pt x="425571" y="374779"/>
                    </a:lnTo>
                    <a:lnTo>
                      <a:pt x="425571" y="556081"/>
                    </a:lnTo>
                    <a:lnTo>
                      <a:pt x="207962" y="556081"/>
                    </a:lnTo>
                    <a:lnTo>
                      <a:pt x="207962" y="374779"/>
                    </a:lnTo>
                    <a:lnTo>
                      <a:pt x="207962" y="364986"/>
                    </a:lnTo>
                    <a:lnTo>
                      <a:pt x="208492" y="355458"/>
                    </a:lnTo>
                    <a:lnTo>
                      <a:pt x="209021" y="345929"/>
                    </a:lnTo>
                    <a:lnTo>
                      <a:pt x="210080" y="336401"/>
                    </a:lnTo>
                    <a:lnTo>
                      <a:pt x="210874" y="326873"/>
                    </a:lnTo>
                    <a:lnTo>
                      <a:pt x="212463" y="317609"/>
                    </a:lnTo>
                    <a:lnTo>
                      <a:pt x="213786" y="308346"/>
                    </a:lnTo>
                    <a:lnTo>
                      <a:pt x="215639" y="299082"/>
                    </a:lnTo>
                    <a:lnTo>
                      <a:pt x="217757" y="289818"/>
                    </a:lnTo>
                    <a:lnTo>
                      <a:pt x="220140" y="281084"/>
                    </a:lnTo>
                    <a:lnTo>
                      <a:pt x="222522" y="272085"/>
                    </a:lnTo>
                    <a:lnTo>
                      <a:pt x="225170" y="263086"/>
                    </a:lnTo>
                    <a:lnTo>
                      <a:pt x="228082" y="254617"/>
                    </a:lnTo>
                    <a:lnTo>
                      <a:pt x="230994" y="245882"/>
                    </a:lnTo>
                    <a:lnTo>
                      <a:pt x="234435" y="237148"/>
                    </a:lnTo>
                    <a:lnTo>
                      <a:pt x="237877" y="228943"/>
                    </a:lnTo>
                    <a:lnTo>
                      <a:pt x="241848" y="220474"/>
                    </a:lnTo>
                    <a:lnTo>
                      <a:pt x="245819" y="212269"/>
                    </a:lnTo>
                    <a:lnTo>
                      <a:pt x="249790" y="204328"/>
                    </a:lnTo>
                    <a:lnTo>
                      <a:pt x="254025" y="196124"/>
                    </a:lnTo>
                    <a:lnTo>
                      <a:pt x="258791" y="188183"/>
                    </a:lnTo>
                    <a:lnTo>
                      <a:pt x="263291" y="180508"/>
                    </a:lnTo>
                    <a:lnTo>
                      <a:pt x="268321" y="172568"/>
                    </a:lnTo>
                    <a:lnTo>
                      <a:pt x="273351" y="165157"/>
                    </a:lnTo>
                    <a:lnTo>
                      <a:pt x="278645" y="157746"/>
                    </a:lnTo>
                    <a:lnTo>
                      <a:pt x="284205" y="150600"/>
                    </a:lnTo>
                    <a:lnTo>
                      <a:pt x="289764" y="143453"/>
                    </a:lnTo>
                    <a:lnTo>
                      <a:pt x="295323" y="136307"/>
                    </a:lnTo>
                    <a:lnTo>
                      <a:pt x="301412" y="129426"/>
                    </a:lnTo>
                    <a:lnTo>
                      <a:pt x="307501" y="122809"/>
                    </a:lnTo>
                    <a:lnTo>
                      <a:pt x="313855" y="116192"/>
                    </a:lnTo>
                    <a:lnTo>
                      <a:pt x="320208" y="109840"/>
                    </a:lnTo>
                    <a:lnTo>
                      <a:pt x="326562" y="103752"/>
                    </a:lnTo>
                    <a:lnTo>
                      <a:pt x="333445" y="97400"/>
                    </a:lnTo>
                    <a:lnTo>
                      <a:pt x="340328" y="91312"/>
                    </a:lnTo>
                    <a:lnTo>
                      <a:pt x="347475" y="85754"/>
                    </a:lnTo>
                    <a:lnTo>
                      <a:pt x="354623" y="80196"/>
                    </a:lnTo>
                    <a:lnTo>
                      <a:pt x="361771" y="74373"/>
                    </a:lnTo>
                    <a:lnTo>
                      <a:pt x="369183" y="69080"/>
                    </a:lnTo>
                    <a:lnTo>
                      <a:pt x="377125" y="64051"/>
                    </a:lnTo>
                    <a:lnTo>
                      <a:pt x="384802" y="59022"/>
                    </a:lnTo>
                    <a:lnTo>
                      <a:pt x="392480" y="54258"/>
                    </a:lnTo>
                    <a:lnTo>
                      <a:pt x="400422" y="49759"/>
                    </a:lnTo>
                    <a:lnTo>
                      <a:pt x="408628" y="45259"/>
                    </a:lnTo>
                    <a:lnTo>
                      <a:pt x="416570" y="41024"/>
                    </a:lnTo>
                    <a:lnTo>
                      <a:pt x="425041" y="37054"/>
                    </a:lnTo>
                    <a:lnTo>
                      <a:pt x="433513" y="33084"/>
                    </a:lnTo>
                    <a:lnTo>
                      <a:pt x="441984" y="29643"/>
                    </a:lnTo>
                    <a:lnTo>
                      <a:pt x="450456" y="25938"/>
                    </a:lnTo>
                    <a:lnTo>
                      <a:pt x="459456" y="22762"/>
                    </a:lnTo>
                    <a:lnTo>
                      <a:pt x="468457" y="19586"/>
                    </a:lnTo>
                    <a:lnTo>
                      <a:pt x="477458" y="16939"/>
                    </a:lnTo>
                    <a:lnTo>
                      <a:pt x="486194" y="14292"/>
                    </a:lnTo>
                    <a:lnTo>
                      <a:pt x="495460" y="11910"/>
                    </a:lnTo>
                    <a:lnTo>
                      <a:pt x="504725" y="9528"/>
                    </a:lnTo>
                    <a:lnTo>
                      <a:pt x="513991" y="7675"/>
                    </a:lnTo>
                    <a:lnTo>
                      <a:pt x="523521" y="6087"/>
                    </a:lnTo>
                    <a:lnTo>
                      <a:pt x="533052" y="4499"/>
                    </a:lnTo>
                    <a:lnTo>
                      <a:pt x="542582" y="2911"/>
                    </a:lnTo>
                    <a:lnTo>
                      <a:pt x="552112" y="2117"/>
                    </a:lnTo>
                    <a:lnTo>
                      <a:pt x="561907" y="1323"/>
                    </a:lnTo>
                    <a:lnTo>
                      <a:pt x="571438" y="529"/>
                    </a:lnTo>
                    <a:lnTo>
                      <a:pt x="58123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320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6973188" y="2236259"/>
            <a:ext cx="1328713" cy="656432"/>
            <a:chOff x="5229890" y="1677194"/>
            <a:chExt cx="996535" cy="492324"/>
          </a:xfrm>
        </p:grpSpPr>
        <p:cxnSp>
          <p:nvCxnSpPr>
            <p:cNvPr id="114" name="Straight Connector 54"/>
            <p:cNvCxnSpPr/>
            <p:nvPr/>
          </p:nvCxnSpPr>
          <p:spPr>
            <a:xfrm>
              <a:off x="5229890" y="1929456"/>
              <a:ext cx="494238" cy="2381"/>
            </a:xfrm>
            <a:prstGeom prst="line">
              <a:avLst/>
            </a:prstGeom>
            <a:noFill/>
            <a:ln w="6350" cap="flat" cmpd="sng" algn="ctr">
              <a:solidFill>
                <a:srgbClr val="2378C2"/>
              </a:solidFill>
              <a:prstDash val="sysDash"/>
              <a:miter lim="800000"/>
              <a:headEnd type="oval" w="sm" len="sm"/>
              <a:tailEnd type="triangle" w="sm" len="sm"/>
            </a:ln>
            <a:effectLst/>
          </p:spPr>
        </p:cxnSp>
        <p:grpSp>
          <p:nvGrpSpPr>
            <p:cNvPr id="115" name="组合 114"/>
            <p:cNvGrpSpPr/>
            <p:nvPr/>
          </p:nvGrpSpPr>
          <p:grpSpPr>
            <a:xfrm>
              <a:off x="5733974" y="1677194"/>
              <a:ext cx="492451" cy="492324"/>
              <a:chOff x="5733974" y="1677194"/>
              <a:chExt cx="492451" cy="492324"/>
            </a:xfrm>
          </p:grpSpPr>
          <p:sp>
            <p:nvSpPr>
              <p:cNvPr id="116" name="Oval 62"/>
              <p:cNvSpPr/>
              <p:nvPr/>
            </p:nvSpPr>
            <p:spPr>
              <a:xfrm>
                <a:off x="5733974" y="1677194"/>
                <a:ext cx="492451" cy="492324"/>
              </a:xfrm>
              <a:prstGeom prst="ellipse">
                <a:avLst/>
              </a:prstGeom>
              <a:solidFill>
                <a:srgbClr val="2378C2">
                  <a:alpha val="72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121892" tIns="60947" rIns="121892" bIns="60947" anchor="ctr"/>
              <a:lstStyle/>
              <a:p>
                <a:pPr algn="ctr">
                  <a:defRPr/>
                </a:pPr>
                <a:endParaRPr lang="zh-CN" altLang="zh-CN" kern="0">
                  <a:solidFill>
                    <a:schemeClr val="tx1"/>
                  </a:solidFill>
                  <a:latin typeface="Raleway Light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17" name="KSO_Shape"/>
              <p:cNvSpPr/>
              <p:nvPr/>
            </p:nvSpPr>
            <p:spPr bwMode="auto">
              <a:xfrm>
                <a:off x="5823727" y="1727708"/>
                <a:ext cx="312943" cy="369618"/>
              </a:xfrm>
              <a:custGeom>
                <a:avLst/>
                <a:gdLst>
                  <a:gd name="T0" fmla="*/ 928882 w 1282700"/>
                  <a:gd name="T1" fmla="*/ 1017606 h 1516063"/>
                  <a:gd name="T2" fmla="*/ 953834 w 1282700"/>
                  <a:gd name="T3" fmla="*/ 1109512 h 1516063"/>
                  <a:gd name="T4" fmla="*/ 917237 w 1282700"/>
                  <a:gd name="T5" fmla="*/ 1195446 h 1516063"/>
                  <a:gd name="T6" fmla="*/ 718619 w 1282700"/>
                  <a:gd name="T7" fmla="*/ 1214690 h 1516063"/>
                  <a:gd name="T8" fmla="*/ 666385 w 1282700"/>
                  <a:gd name="T9" fmla="*/ 1138046 h 1516063"/>
                  <a:gd name="T10" fmla="*/ 672706 w 1282700"/>
                  <a:gd name="T11" fmla="*/ 1042491 h 1516063"/>
                  <a:gd name="T12" fmla="*/ 734255 w 1282700"/>
                  <a:gd name="T13" fmla="*/ 973146 h 1516063"/>
                  <a:gd name="T14" fmla="*/ 673760 w 1282700"/>
                  <a:gd name="T15" fmla="*/ 453398 h 1516063"/>
                  <a:gd name="T16" fmla="*/ 520784 w 1282700"/>
                  <a:gd name="T17" fmla="*/ 504920 h 1516063"/>
                  <a:gd name="T18" fmla="*/ 387096 w 1282700"/>
                  <a:gd name="T19" fmla="*/ 590347 h 1516063"/>
                  <a:gd name="T20" fmla="*/ 278018 w 1282700"/>
                  <a:gd name="T21" fmla="*/ 704694 h 1516063"/>
                  <a:gd name="T22" fmla="*/ 198869 w 1282700"/>
                  <a:gd name="T23" fmla="*/ 842641 h 1516063"/>
                  <a:gd name="T24" fmla="*/ 154306 w 1282700"/>
                  <a:gd name="T25" fmla="*/ 998871 h 1516063"/>
                  <a:gd name="T26" fmla="*/ 150316 w 1282700"/>
                  <a:gd name="T27" fmla="*/ 1166401 h 1516063"/>
                  <a:gd name="T28" fmla="*/ 186897 w 1282700"/>
                  <a:gd name="T29" fmla="*/ 1325623 h 1516063"/>
                  <a:gd name="T30" fmla="*/ 259394 w 1282700"/>
                  <a:gd name="T31" fmla="*/ 1467558 h 1516063"/>
                  <a:gd name="T32" fmla="*/ 363152 w 1282700"/>
                  <a:gd name="T33" fmla="*/ 1587224 h 1516063"/>
                  <a:gd name="T34" fmla="*/ 492184 w 1282700"/>
                  <a:gd name="T35" fmla="*/ 1678967 h 1516063"/>
                  <a:gd name="T36" fmla="*/ 641834 w 1282700"/>
                  <a:gd name="T37" fmla="*/ 1737802 h 1516063"/>
                  <a:gd name="T38" fmla="*/ 806783 w 1282700"/>
                  <a:gd name="T39" fmla="*/ 1758410 h 1516063"/>
                  <a:gd name="T40" fmla="*/ 971398 w 1282700"/>
                  <a:gd name="T41" fmla="*/ 1737802 h 1516063"/>
                  <a:gd name="T42" fmla="*/ 1120716 w 1282700"/>
                  <a:gd name="T43" fmla="*/ 1678967 h 1516063"/>
                  <a:gd name="T44" fmla="*/ 1249748 w 1282700"/>
                  <a:gd name="T45" fmla="*/ 1587224 h 1516063"/>
                  <a:gd name="T46" fmla="*/ 1353506 w 1282700"/>
                  <a:gd name="T47" fmla="*/ 1467558 h 1516063"/>
                  <a:gd name="T48" fmla="*/ 1426336 w 1282700"/>
                  <a:gd name="T49" fmla="*/ 1325623 h 1516063"/>
                  <a:gd name="T50" fmla="*/ 1462585 w 1282700"/>
                  <a:gd name="T51" fmla="*/ 1166401 h 1516063"/>
                  <a:gd name="T52" fmla="*/ 1458594 w 1282700"/>
                  <a:gd name="T53" fmla="*/ 998871 h 1516063"/>
                  <a:gd name="T54" fmla="*/ 1414031 w 1282700"/>
                  <a:gd name="T55" fmla="*/ 842641 h 1516063"/>
                  <a:gd name="T56" fmla="*/ 1334882 w 1282700"/>
                  <a:gd name="T57" fmla="*/ 704694 h 1516063"/>
                  <a:gd name="T58" fmla="*/ 1225804 w 1282700"/>
                  <a:gd name="T59" fmla="*/ 590347 h 1516063"/>
                  <a:gd name="T60" fmla="*/ 1092449 w 1282700"/>
                  <a:gd name="T61" fmla="*/ 504920 h 1516063"/>
                  <a:gd name="T62" fmla="*/ 939140 w 1282700"/>
                  <a:gd name="T63" fmla="*/ 453398 h 1516063"/>
                  <a:gd name="T64" fmla="*/ 953107 w 1282700"/>
                  <a:gd name="T65" fmla="*/ 0 h 1516063"/>
                  <a:gd name="T66" fmla="*/ 979380 w 1282700"/>
                  <a:gd name="T67" fmla="*/ 312459 h 1516063"/>
                  <a:gd name="T68" fmla="*/ 1113732 w 1282700"/>
                  <a:gd name="T69" fmla="*/ 354342 h 1516063"/>
                  <a:gd name="T70" fmla="*/ 1236446 w 1282700"/>
                  <a:gd name="T71" fmla="*/ 418163 h 1516063"/>
                  <a:gd name="T72" fmla="*/ 1467573 w 1282700"/>
                  <a:gd name="T73" fmla="*/ 638879 h 1516063"/>
                  <a:gd name="T74" fmla="*/ 1545723 w 1282700"/>
                  <a:gd name="T75" fmla="*/ 777822 h 1516063"/>
                  <a:gd name="T76" fmla="*/ 1595275 w 1282700"/>
                  <a:gd name="T77" fmla="*/ 932723 h 1516063"/>
                  <a:gd name="T78" fmla="*/ 1612900 w 1282700"/>
                  <a:gd name="T79" fmla="*/ 1099256 h 1516063"/>
                  <a:gd name="T80" fmla="*/ 1587626 w 1282700"/>
                  <a:gd name="T81" fmla="*/ 1300692 h 1516063"/>
                  <a:gd name="T82" fmla="*/ 1515461 w 1282700"/>
                  <a:gd name="T83" fmla="*/ 1483181 h 1516063"/>
                  <a:gd name="T84" fmla="*/ 1403389 w 1282700"/>
                  <a:gd name="T85" fmla="*/ 1641073 h 1516063"/>
                  <a:gd name="T86" fmla="*/ 1257397 w 1282700"/>
                  <a:gd name="T87" fmla="*/ 1767718 h 1516063"/>
                  <a:gd name="T88" fmla="*/ 1083470 w 1282700"/>
                  <a:gd name="T89" fmla="*/ 1856137 h 1516063"/>
                  <a:gd name="T90" fmla="*/ 888925 w 1282700"/>
                  <a:gd name="T91" fmla="*/ 1901012 h 1516063"/>
                  <a:gd name="T92" fmla="*/ 683737 w 1282700"/>
                  <a:gd name="T93" fmla="*/ 1895693 h 1516063"/>
                  <a:gd name="T94" fmla="*/ 492517 w 1282700"/>
                  <a:gd name="T95" fmla="*/ 1841844 h 1516063"/>
                  <a:gd name="T96" fmla="*/ 323910 w 1282700"/>
                  <a:gd name="T97" fmla="*/ 1745115 h 1516063"/>
                  <a:gd name="T98" fmla="*/ 184237 w 1282700"/>
                  <a:gd name="T99" fmla="*/ 1611821 h 1516063"/>
                  <a:gd name="T100" fmla="*/ 79814 w 1282700"/>
                  <a:gd name="T101" fmla="*/ 1448612 h 1516063"/>
                  <a:gd name="T102" fmla="*/ 16628 w 1282700"/>
                  <a:gd name="T103" fmla="*/ 1261468 h 1516063"/>
                  <a:gd name="T104" fmla="*/ 1330 w 1282700"/>
                  <a:gd name="T105" fmla="*/ 1059700 h 1516063"/>
                  <a:gd name="T106" fmla="*/ 32591 w 1282700"/>
                  <a:gd name="T107" fmla="*/ 871892 h 1516063"/>
                  <a:gd name="T108" fmla="*/ 105088 w 1282700"/>
                  <a:gd name="T109" fmla="*/ 701702 h 1516063"/>
                  <a:gd name="T110" fmla="*/ 212837 w 1282700"/>
                  <a:gd name="T111" fmla="*/ 554448 h 1516063"/>
                  <a:gd name="T112" fmla="*/ 350183 w 1282700"/>
                  <a:gd name="T113" fmla="*/ 434783 h 1516063"/>
                  <a:gd name="T114" fmla="*/ 512802 w 1282700"/>
                  <a:gd name="T115" fmla="*/ 348691 h 1516063"/>
                  <a:gd name="T116" fmla="*/ 695043 w 1282700"/>
                  <a:gd name="T117" fmla="*/ 301157 h 15160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82700" h="1516063">
                    <a:moveTo>
                      <a:pt x="583935" y="525463"/>
                    </a:moveTo>
                    <a:lnTo>
                      <a:pt x="700617" y="525463"/>
                    </a:lnTo>
                    <a:lnTo>
                      <a:pt x="700617" y="774462"/>
                    </a:lnTo>
                    <a:lnTo>
                      <a:pt x="706967" y="778423"/>
                    </a:lnTo>
                    <a:lnTo>
                      <a:pt x="712788" y="782648"/>
                    </a:lnTo>
                    <a:lnTo>
                      <a:pt x="718873" y="787401"/>
                    </a:lnTo>
                    <a:lnTo>
                      <a:pt x="724429" y="792682"/>
                    </a:lnTo>
                    <a:lnTo>
                      <a:pt x="729456" y="797963"/>
                    </a:lnTo>
                    <a:lnTo>
                      <a:pt x="734484" y="803508"/>
                    </a:lnTo>
                    <a:lnTo>
                      <a:pt x="738717" y="809845"/>
                    </a:lnTo>
                    <a:lnTo>
                      <a:pt x="742686" y="815918"/>
                    </a:lnTo>
                    <a:lnTo>
                      <a:pt x="746390" y="822519"/>
                    </a:lnTo>
                    <a:lnTo>
                      <a:pt x="749565" y="829649"/>
                    </a:lnTo>
                    <a:lnTo>
                      <a:pt x="752475" y="836514"/>
                    </a:lnTo>
                    <a:lnTo>
                      <a:pt x="754592" y="843643"/>
                    </a:lnTo>
                    <a:lnTo>
                      <a:pt x="756444" y="851301"/>
                    </a:lnTo>
                    <a:lnTo>
                      <a:pt x="757767" y="858958"/>
                    </a:lnTo>
                    <a:lnTo>
                      <a:pt x="758561" y="866880"/>
                    </a:lnTo>
                    <a:lnTo>
                      <a:pt x="758825" y="874801"/>
                    </a:lnTo>
                    <a:lnTo>
                      <a:pt x="758561" y="882987"/>
                    </a:lnTo>
                    <a:lnTo>
                      <a:pt x="757767" y="890644"/>
                    </a:lnTo>
                    <a:lnTo>
                      <a:pt x="756444" y="898038"/>
                    </a:lnTo>
                    <a:lnTo>
                      <a:pt x="754592" y="905695"/>
                    </a:lnTo>
                    <a:lnTo>
                      <a:pt x="752475" y="912824"/>
                    </a:lnTo>
                    <a:lnTo>
                      <a:pt x="749565" y="920218"/>
                    </a:lnTo>
                    <a:lnTo>
                      <a:pt x="746390" y="926819"/>
                    </a:lnTo>
                    <a:lnTo>
                      <a:pt x="742686" y="933420"/>
                    </a:lnTo>
                    <a:lnTo>
                      <a:pt x="738717" y="939757"/>
                    </a:lnTo>
                    <a:lnTo>
                      <a:pt x="734484" y="945831"/>
                    </a:lnTo>
                    <a:lnTo>
                      <a:pt x="729456" y="951376"/>
                    </a:lnTo>
                    <a:lnTo>
                      <a:pt x="724429" y="956921"/>
                    </a:lnTo>
                    <a:lnTo>
                      <a:pt x="718873" y="961938"/>
                    </a:lnTo>
                    <a:lnTo>
                      <a:pt x="712788" y="966691"/>
                    </a:lnTo>
                    <a:lnTo>
                      <a:pt x="706967" y="970915"/>
                    </a:lnTo>
                    <a:lnTo>
                      <a:pt x="700617" y="975140"/>
                    </a:lnTo>
                    <a:lnTo>
                      <a:pt x="700617" y="1049338"/>
                    </a:lnTo>
                    <a:lnTo>
                      <a:pt x="583935" y="1049338"/>
                    </a:lnTo>
                    <a:lnTo>
                      <a:pt x="583935" y="975140"/>
                    </a:lnTo>
                    <a:lnTo>
                      <a:pt x="577585" y="970915"/>
                    </a:lnTo>
                    <a:lnTo>
                      <a:pt x="571500" y="966691"/>
                    </a:lnTo>
                    <a:lnTo>
                      <a:pt x="565679" y="961938"/>
                    </a:lnTo>
                    <a:lnTo>
                      <a:pt x="560123" y="956921"/>
                    </a:lnTo>
                    <a:lnTo>
                      <a:pt x="555096" y="951376"/>
                    </a:lnTo>
                    <a:lnTo>
                      <a:pt x="550333" y="945831"/>
                    </a:lnTo>
                    <a:lnTo>
                      <a:pt x="545835" y="939757"/>
                    </a:lnTo>
                    <a:lnTo>
                      <a:pt x="541602" y="933420"/>
                    </a:lnTo>
                    <a:lnTo>
                      <a:pt x="538162" y="926819"/>
                    </a:lnTo>
                    <a:lnTo>
                      <a:pt x="534987" y="920218"/>
                    </a:lnTo>
                    <a:lnTo>
                      <a:pt x="532077" y="912824"/>
                    </a:lnTo>
                    <a:lnTo>
                      <a:pt x="529960" y="905695"/>
                    </a:lnTo>
                    <a:lnTo>
                      <a:pt x="528108" y="898038"/>
                    </a:lnTo>
                    <a:lnTo>
                      <a:pt x="526785" y="890644"/>
                    </a:lnTo>
                    <a:lnTo>
                      <a:pt x="525727" y="882987"/>
                    </a:lnTo>
                    <a:lnTo>
                      <a:pt x="525462" y="874801"/>
                    </a:lnTo>
                    <a:lnTo>
                      <a:pt x="525727" y="866880"/>
                    </a:lnTo>
                    <a:lnTo>
                      <a:pt x="526785" y="858958"/>
                    </a:lnTo>
                    <a:lnTo>
                      <a:pt x="528108" y="851301"/>
                    </a:lnTo>
                    <a:lnTo>
                      <a:pt x="529960" y="843643"/>
                    </a:lnTo>
                    <a:lnTo>
                      <a:pt x="532077" y="836514"/>
                    </a:lnTo>
                    <a:lnTo>
                      <a:pt x="534987" y="829649"/>
                    </a:lnTo>
                    <a:lnTo>
                      <a:pt x="538162" y="822519"/>
                    </a:lnTo>
                    <a:lnTo>
                      <a:pt x="541602" y="815918"/>
                    </a:lnTo>
                    <a:lnTo>
                      <a:pt x="545835" y="809845"/>
                    </a:lnTo>
                    <a:lnTo>
                      <a:pt x="550333" y="803508"/>
                    </a:lnTo>
                    <a:lnTo>
                      <a:pt x="555096" y="797963"/>
                    </a:lnTo>
                    <a:lnTo>
                      <a:pt x="560123" y="792682"/>
                    </a:lnTo>
                    <a:lnTo>
                      <a:pt x="565679" y="787401"/>
                    </a:lnTo>
                    <a:lnTo>
                      <a:pt x="571500" y="782648"/>
                    </a:lnTo>
                    <a:lnTo>
                      <a:pt x="577585" y="778423"/>
                    </a:lnTo>
                    <a:lnTo>
                      <a:pt x="583935" y="774462"/>
                    </a:lnTo>
                    <a:lnTo>
                      <a:pt x="583935" y="525463"/>
                    </a:lnTo>
                    <a:close/>
                    <a:moveTo>
                      <a:pt x="641615" y="349983"/>
                    </a:moveTo>
                    <a:lnTo>
                      <a:pt x="627862" y="350247"/>
                    </a:lnTo>
                    <a:lnTo>
                      <a:pt x="614374" y="350512"/>
                    </a:lnTo>
                    <a:lnTo>
                      <a:pt x="601150" y="351570"/>
                    </a:lnTo>
                    <a:lnTo>
                      <a:pt x="587926" y="352628"/>
                    </a:lnTo>
                    <a:lnTo>
                      <a:pt x="574703" y="354216"/>
                    </a:lnTo>
                    <a:lnTo>
                      <a:pt x="561479" y="356067"/>
                    </a:lnTo>
                    <a:lnTo>
                      <a:pt x="548784" y="358184"/>
                    </a:lnTo>
                    <a:lnTo>
                      <a:pt x="535825" y="360829"/>
                    </a:lnTo>
                    <a:lnTo>
                      <a:pt x="522866" y="363474"/>
                    </a:lnTo>
                    <a:lnTo>
                      <a:pt x="510435" y="366649"/>
                    </a:lnTo>
                    <a:lnTo>
                      <a:pt x="498005" y="369823"/>
                    </a:lnTo>
                    <a:lnTo>
                      <a:pt x="485575" y="373527"/>
                    </a:lnTo>
                    <a:lnTo>
                      <a:pt x="473409" y="377759"/>
                    </a:lnTo>
                    <a:lnTo>
                      <a:pt x="461243" y="381992"/>
                    </a:lnTo>
                    <a:lnTo>
                      <a:pt x="449077" y="386489"/>
                    </a:lnTo>
                    <a:lnTo>
                      <a:pt x="437441" y="391251"/>
                    </a:lnTo>
                    <a:lnTo>
                      <a:pt x="425539" y="396541"/>
                    </a:lnTo>
                    <a:lnTo>
                      <a:pt x="414167" y="401832"/>
                    </a:lnTo>
                    <a:lnTo>
                      <a:pt x="402794" y="407388"/>
                    </a:lnTo>
                    <a:lnTo>
                      <a:pt x="391422" y="413207"/>
                    </a:lnTo>
                    <a:lnTo>
                      <a:pt x="380579" y="419556"/>
                    </a:lnTo>
                    <a:lnTo>
                      <a:pt x="369471" y="425905"/>
                    </a:lnTo>
                    <a:lnTo>
                      <a:pt x="358892" y="432519"/>
                    </a:lnTo>
                    <a:lnTo>
                      <a:pt x="348313" y="439661"/>
                    </a:lnTo>
                    <a:lnTo>
                      <a:pt x="337998" y="446804"/>
                    </a:lnTo>
                    <a:lnTo>
                      <a:pt x="327684" y="454475"/>
                    </a:lnTo>
                    <a:lnTo>
                      <a:pt x="317634" y="462147"/>
                    </a:lnTo>
                    <a:lnTo>
                      <a:pt x="307848" y="469818"/>
                    </a:lnTo>
                    <a:lnTo>
                      <a:pt x="298063" y="478019"/>
                    </a:lnTo>
                    <a:lnTo>
                      <a:pt x="288806" y="486484"/>
                    </a:lnTo>
                    <a:lnTo>
                      <a:pt x="279549" y="495214"/>
                    </a:lnTo>
                    <a:lnTo>
                      <a:pt x="270557" y="503679"/>
                    </a:lnTo>
                    <a:lnTo>
                      <a:pt x="261565" y="512938"/>
                    </a:lnTo>
                    <a:lnTo>
                      <a:pt x="253102" y="521932"/>
                    </a:lnTo>
                    <a:lnTo>
                      <a:pt x="244903" y="531455"/>
                    </a:lnTo>
                    <a:lnTo>
                      <a:pt x="236705" y="540979"/>
                    </a:lnTo>
                    <a:lnTo>
                      <a:pt x="228770" y="551031"/>
                    </a:lnTo>
                    <a:lnTo>
                      <a:pt x="221101" y="560819"/>
                    </a:lnTo>
                    <a:lnTo>
                      <a:pt x="213695" y="571136"/>
                    </a:lnTo>
                    <a:lnTo>
                      <a:pt x="206290" y="581453"/>
                    </a:lnTo>
                    <a:lnTo>
                      <a:pt x="199414" y="592035"/>
                    </a:lnTo>
                    <a:lnTo>
                      <a:pt x="192802" y="602881"/>
                    </a:lnTo>
                    <a:lnTo>
                      <a:pt x="186190" y="613727"/>
                    </a:lnTo>
                    <a:lnTo>
                      <a:pt x="180107" y="624837"/>
                    </a:lnTo>
                    <a:lnTo>
                      <a:pt x="174289" y="635948"/>
                    </a:lnTo>
                    <a:lnTo>
                      <a:pt x="168470" y="647587"/>
                    </a:lnTo>
                    <a:lnTo>
                      <a:pt x="163181" y="659227"/>
                    </a:lnTo>
                    <a:lnTo>
                      <a:pt x="158156" y="670602"/>
                    </a:lnTo>
                    <a:lnTo>
                      <a:pt x="153395" y="682506"/>
                    </a:lnTo>
                    <a:lnTo>
                      <a:pt x="148635" y="694410"/>
                    </a:lnTo>
                    <a:lnTo>
                      <a:pt x="144403" y="706579"/>
                    </a:lnTo>
                    <a:lnTo>
                      <a:pt x="140436" y="719012"/>
                    </a:lnTo>
                    <a:lnTo>
                      <a:pt x="136733" y="731181"/>
                    </a:lnTo>
                    <a:lnTo>
                      <a:pt x="133295" y="743614"/>
                    </a:lnTo>
                    <a:lnTo>
                      <a:pt x="130122" y="756577"/>
                    </a:lnTo>
                    <a:lnTo>
                      <a:pt x="127477" y="769010"/>
                    </a:lnTo>
                    <a:lnTo>
                      <a:pt x="124832" y="781972"/>
                    </a:lnTo>
                    <a:lnTo>
                      <a:pt x="122716" y="794935"/>
                    </a:lnTo>
                    <a:lnTo>
                      <a:pt x="121129" y="808161"/>
                    </a:lnTo>
                    <a:lnTo>
                      <a:pt x="119543" y="821124"/>
                    </a:lnTo>
                    <a:lnTo>
                      <a:pt x="118485" y="834351"/>
                    </a:lnTo>
                    <a:lnTo>
                      <a:pt x="117427" y="847842"/>
                    </a:lnTo>
                    <a:lnTo>
                      <a:pt x="116898" y="861069"/>
                    </a:lnTo>
                    <a:lnTo>
                      <a:pt x="116898" y="874825"/>
                    </a:lnTo>
                    <a:lnTo>
                      <a:pt x="116898" y="888316"/>
                    </a:lnTo>
                    <a:lnTo>
                      <a:pt x="117427" y="901808"/>
                    </a:lnTo>
                    <a:lnTo>
                      <a:pt x="118485" y="915035"/>
                    </a:lnTo>
                    <a:lnTo>
                      <a:pt x="119543" y="928261"/>
                    </a:lnTo>
                    <a:lnTo>
                      <a:pt x="121129" y="941488"/>
                    </a:lnTo>
                    <a:lnTo>
                      <a:pt x="122716" y="954451"/>
                    </a:lnTo>
                    <a:lnTo>
                      <a:pt x="124832" y="967413"/>
                    </a:lnTo>
                    <a:lnTo>
                      <a:pt x="127477" y="980375"/>
                    </a:lnTo>
                    <a:lnTo>
                      <a:pt x="130122" y="993073"/>
                    </a:lnTo>
                    <a:lnTo>
                      <a:pt x="133295" y="1005771"/>
                    </a:lnTo>
                    <a:lnTo>
                      <a:pt x="136733" y="1018469"/>
                    </a:lnTo>
                    <a:lnTo>
                      <a:pt x="140436" y="1030637"/>
                    </a:lnTo>
                    <a:lnTo>
                      <a:pt x="144403" y="1042806"/>
                    </a:lnTo>
                    <a:lnTo>
                      <a:pt x="148635" y="1054975"/>
                    </a:lnTo>
                    <a:lnTo>
                      <a:pt x="153395" y="1066879"/>
                    </a:lnTo>
                    <a:lnTo>
                      <a:pt x="158156" y="1078783"/>
                    </a:lnTo>
                    <a:lnTo>
                      <a:pt x="163181" y="1090687"/>
                    </a:lnTo>
                    <a:lnTo>
                      <a:pt x="168470" y="1102062"/>
                    </a:lnTo>
                    <a:lnTo>
                      <a:pt x="174289" y="1113437"/>
                    </a:lnTo>
                    <a:lnTo>
                      <a:pt x="180107" y="1124813"/>
                    </a:lnTo>
                    <a:lnTo>
                      <a:pt x="186190" y="1135659"/>
                    </a:lnTo>
                    <a:lnTo>
                      <a:pt x="192802" y="1146769"/>
                    </a:lnTo>
                    <a:lnTo>
                      <a:pt x="199414" y="1157351"/>
                    </a:lnTo>
                    <a:lnTo>
                      <a:pt x="206290" y="1167932"/>
                    </a:lnTo>
                    <a:lnTo>
                      <a:pt x="213695" y="1178249"/>
                    </a:lnTo>
                    <a:lnTo>
                      <a:pt x="221101" y="1188566"/>
                    </a:lnTo>
                    <a:lnTo>
                      <a:pt x="228770" y="1198354"/>
                    </a:lnTo>
                    <a:lnTo>
                      <a:pt x="236705" y="1208406"/>
                    </a:lnTo>
                    <a:lnTo>
                      <a:pt x="244903" y="1217930"/>
                    </a:lnTo>
                    <a:lnTo>
                      <a:pt x="253102" y="1227453"/>
                    </a:lnTo>
                    <a:lnTo>
                      <a:pt x="261565" y="1236447"/>
                    </a:lnTo>
                    <a:lnTo>
                      <a:pt x="270557" y="1245706"/>
                    </a:lnTo>
                    <a:lnTo>
                      <a:pt x="279549" y="1254436"/>
                    </a:lnTo>
                    <a:lnTo>
                      <a:pt x="288806" y="1263166"/>
                    </a:lnTo>
                    <a:lnTo>
                      <a:pt x="298063" y="1271366"/>
                    </a:lnTo>
                    <a:lnTo>
                      <a:pt x="307848" y="1279567"/>
                    </a:lnTo>
                    <a:lnTo>
                      <a:pt x="317634" y="1287503"/>
                    </a:lnTo>
                    <a:lnTo>
                      <a:pt x="327684" y="1295175"/>
                    </a:lnTo>
                    <a:lnTo>
                      <a:pt x="337998" y="1302582"/>
                    </a:lnTo>
                    <a:lnTo>
                      <a:pt x="348313" y="1309724"/>
                    </a:lnTo>
                    <a:lnTo>
                      <a:pt x="358892" y="1316867"/>
                    </a:lnTo>
                    <a:lnTo>
                      <a:pt x="369471" y="1323480"/>
                    </a:lnTo>
                    <a:lnTo>
                      <a:pt x="380579" y="1329829"/>
                    </a:lnTo>
                    <a:lnTo>
                      <a:pt x="391422" y="1336178"/>
                    </a:lnTo>
                    <a:lnTo>
                      <a:pt x="402794" y="1341998"/>
                    </a:lnTo>
                    <a:lnTo>
                      <a:pt x="414167" y="1347553"/>
                    </a:lnTo>
                    <a:lnTo>
                      <a:pt x="425539" y="1353108"/>
                    </a:lnTo>
                    <a:lnTo>
                      <a:pt x="437441" y="1358399"/>
                    </a:lnTo>
                    <a:lnTo>
                      <a:pt x="449077" y="1363161"/>
                    </a:lnTo>
                    <a:lnTo>
                      <a:pt x="461243" y="1367922"/>
                    </a:lnTo>
                    <a:lnTo>
                      <a:pt x="473409" y="1372155"/>
                    </a:lnTo>
                    <a:lnTo>
                      <a:pt x="485575" y="1375858"/>
                    </a:lnTo>
                    <a:lnTo>
                      <a:pt x="498005" y="1379562"/>
                    </a:lnTo>
                    <a:lnTo>
                      <a:pt x="510435" y="1383001"/>
                    </a:lnTo>
                    <a:lnTo>
                      <a:pt x="522866" y="1385911"/>
                    </a:lnTo>
                    <a:lnTo>
                      <a:pt x="535825" y="1389085"/>
                    </a:lnTo>
                    <a:lnTo>
                      <a:pt x="548784" y="1391466"/>
                    </a:lnTo>
                    <a:lnTo>
                      <a:pt x="561479" y="1393582"/>
                    </a:lnTo>
                    <a:lnTo>
                      <a:pt x="574703" y="1395434"/>
                    </a:lnTo>
                    <a:lnTo>
                      <a:pt x="587926" y="1396757"/>
                    </a:lnTo>
                    <a:lnTo>
                      <a:pt x="601150" y="1398080"/>
                    </a:lnTo>
                    <a:lnTo>
                      <a:pt x="614374" y="1398873"/>
                    </a:lnTo>
                    <a:lnTo>
                      <a:pt x="627862" y="1399402"/>
                    </a:lnTo>
                    <a:lnTo>
                      <a:pt x="641615" y="1399402"/>
                    </a:lnTo>
                    <a:lnTo>
                      <a:pt x="654838" y="1399402"/>
                    </a:lnTo>
                    <a:lnTo>
                      <a:pt x="668327" y="1398873"/>
                    </a:lnTo>
                    <a:lnTo>
                      <a:pt x="681815" y="1398080"/>
                    </a:lnTo>
                    <a:lnTo>
                      <a:pt x="695038" y="1396757"/>
                    </a:lnTo>
                    <a:lnTo>
                      <a:pt x="707998" y="1395434"/>
                    </a:lnTo>
                    <a:lnTo>
                      <a:pt x="721221" y="1393582"/>
                    </a:lnTo>
                    <a:lnTo>
                      <a:pt x="734181" y="1391466"/>
                    </a:lnTo>
                    <a:lnTo>
                      <a:pt x="746875" y="1389085"/>
                    </a:lnTo>
                    <a:lnTo>
                      <a:pt x="759835" y="1385911"/>
                    </a:lnTo>
                    <a:lnTo>
                      <a:pt x="772529" y="1383001"/>
                    </a:lnTo>
                    <a:lnTo>
                      <a:pt x="784695" y="1379562"/>
                    </a:lnTo>
                    <a:lnTo>
                      <a:pt x="797390" y="1375858"/>
                    </a:lnTo>
                    <a:lnTo>
                      <a:pt x="809556" y="1372155"/>
                    </a:lnTo>
                    <a:lnTo>
                      <a:pt x="821457" y="1367922"/>
                    </a:lnTo>
                    <a:lnTo>
                      <a:pt x="833623" y="1363161"/>
                    </a:lnTo>
                    <a:lnTo>
                      <a:pt x="845524" y="1358399"/>
                    </a:lnTo>
                    <a:lnTo>
                      <a:pt x="857161" y="1353108"/>
                    </a:lnTo>
                    <a:lnTo>
                      <a:pt x="868798" y="1347553"/>
                    </a:lnTo>
                    <a:lnTo>
                      <a:pt x="879906" y="1341998"/>
                    </a:lnTo>
                    <a:lnTo>
                      <a:pt x="891278" y="1336178"/>
                    </a:lnTo>
                    <a:lnTo>
                      <a:pt x="902386" y="1329829"/>
                    </a:lnTo>
                    <a:lnTo>
                      <a:pt x="913230" y="1323480"/>
                    </a:lnTo>
                    <a:lnTo>
                      <a:pt x="924073" y="1316867"/>
                    </a:lnTo>
                    <a:lnTo>
                      <a:pt x="934387" y="1309724"/>
                    </a:lnTo>
                    <a:lnTo>
                      <a:pt x="944966" y="1302582"/>
                    </a:lnTo>
                    <a:lnTo>
                      <a:pt x="955016" y="1295175"/>
                    </a:lnTo>
                    <a:lnTo>
                      <a:pt x="965066" y="1287503"/>
                    </a:lnTo>
                    <a:lnTo>
                      <a:pt x="974852" y="1279567"/>
                    </a:lnTo>
                    <a:lnTo>
                      <a:pt x="984638" y="1271366"/>
                    </a:lnTo>
                    <a:lnTo>
                      <a:pt x="993894" y="1263166"/>
                    </a:lnTo>
                    <a:lnTo>
                      <a:pt x="1003151" y="1254436"/>
                    </a:lnTo>
                    <a:lnTo>
                      <a:pt x="1012143" y="1245706"/>
                    </a:lnTo>
                    <a:lnTo>
                      <a:pt x="1021135" y="1236447"/>
                    </a:lnTo>
                    <a:lnTo>
                      <a:pt x="1029598" y="1227453"/>
                    </a:lnTo>
                    <a:lnTo>
                      <a:pt x="1038061" y="1217930"/>
                    </a:lnTo>
                    <a:lnTo>
                      <a:pt x="1045996" y="1208406"/>
                    </a:lnTo>
                    <a:lnTo>
                      <a:pt x="1054194" y="1198354"/>
                    </a:lnTo>
                    <a:lnTo>
                      <a:pt x="1061599" y="1188566"/>
                    </a:lnTo>
                    <a:lnTo>
                      <a:pt x="1069005" y="1178249"/>
                    </a:lnTo>
                    <a:lnTo>
                      <a:pt x="1076410" y="1167932"/>
                    </a:lnTo>
                    <a:lnTo>
                      <a:pt x="1083286" y="1157351"/>
                    </a:lnTo>
                    <a:lnTo>
                      <a:pt x="1090163" y="1146769"/>
                    </a:lnTo>
                    <a:lnTo>
                      <a:pt x="1096510" y="1135659"/>
                    </a:lnTo>
                    <a:lnTo>
                      <a:pt x="1102593" y="1124813"/>
                    </a:lnTo>
                    <a:lnTo>
                      <a:pt x="1108676" y="1113437"/>
                    </a:lnTo>
                    <a:lnTo>
                      <a:pt x="1114230" y="1102062"/>
                    </a:lnTo>
                    <a:lnTo>
                      <a:pt x="1119519" y="1090687"/>
                    </a:lnTo>
                    <a:lnTo>
                      <a:pt x="1124544" y="1078783"/>
                    </a:lnTo>
                    <a:lnTo>
                      <a:pt x="1129834" y="1066879"/>
                    </a:lnTo>
                    <a:lnTo>
                      <a:pt x="1134330" y="1054975"/>
                    </a:lnTo>
                    <a:lnTo>
                      <a:pt x="1138297" y="1042806"/>
                    </a:lnTo>
                    <a:lnTo>
                      <a:pt x="1142264" y="1030637"/>
                    </a:lnTo>
                    <a:lnTo>
                      <a:pt x="1146231" y="1018469"/>
                    </a:lnTo>
                    <a:lnTo>
                      <a:pt x="1149669" y="1005771"/>
                    </a:lnTo>
                    <a:lnTo>
                      <a:pt x="1152579" y="993073"/>
                    </a:lnTo>
                    <a:lnTo>
                      <a:pt x="1155488" y="980375"/>
                    </a:lnTo>
                    <a:lnTo>
                      <a:pt x="1157868" y="967413"/>
                    </a:lnTo>
                    <a:lnTo>
                      <a:pt x="1159984" y="954451"/>
                    </a:lnTo>
                    <a:lnTo>
                      <a:pt x="1161835" y="941488"/>
                    </a:lnTo>
                    <a:lnTo>
                      <a:pt x="1163158" y="928261"/>
                    </a:lnTo>
                    <a:lnTo>
                      <a:pt x="1164745" y="915035"/>
                    </a:lnTo>
                    <a:lnTo>
                      <a:pt x="1165538" y="901808"/>
                    </a:lnTo>
                    <a:lnTo>
                      <a:pt x="1166067" y="888316"/>
                    </a:lnTo>
                    <a:lnTo>
                      <a:pt x="1166067" y="874825"/>
                    </a:lnTo>
                    <a:lnTo>
                      <a:pt x="1166067" y="861069"/>
                    </a:lnTo>
                    <a:lnTo>
                      <a:pt x="1165538" y="847842"/>
                    </a:lnTo>
                    <a:lnTo>
                      <a:pt x="1164745" y="834351"/>
                    </a:lnTo>
                    <a:lnTo>
                      <a:pt x="1163158" y="821124"/>
                    </a:lnTo>
                    <a:lnTo>
                      <a:pt x="1161835" y="808161"/>
                    </a:lnTo>
                    <a:lnTo>
                      <a:pt x="1159984" y="794935"/>
                    </a:lnTo>
                    <a:lnTo>
                      <a:pt x="1157868" y="781972"/>
                    </a:lnTo>
                    <a:lnTo>
                      <a:pt x="1155488" y="769010"/>
                    </a:lnTo>
                    <a:lnTo>
                      <a:pt x="1152579" y="756577"/>
                    </a:lnTo>
                    <a:lnTo>
                      <a:pt x="1149669" y="743614"/>
                    </a:lnTo>
                    <a:lnTo>
                      <a:pt x="1146231" y="731181"/>
                    </a:lnTo>
                    <a:lnTo>
                      <a:pt x="1142264" y="719012"/>
                    </a:lnTo>
                    <a:lnTo>
                      <a:pt x="1138297" y="706579"/>
                    </a:lnTo>
                    <a:lnTo>
                      <a:pt x="1134330" y="694410"/>
                    </a:lnTo>
                    <a:lnTo>
                      <a:pt x="1129834" y="682506"/>
                    </a:lnTo>
                    <a:lnTo>
                      <a:pt x="1124544" y="670602"/>
                    </a:lnTo>
                    <a:lnTo>
                      <a:pt x="1119519" y="659227"/>
                    </a:lnTo>
                    <a:lnTo>
                      <a:pt x="1114230" y="647587"/>
                    </a:lnTo>
                    <a:lnTo>
                      <a:pt x="1108676" y="635948"/>
                    </a:lnTo>
                    <a:lnTo>
                      <a:pt x="1102593" y="624837"/>
                    </a:lnTo>
                    <a:lnTo>
                      <a:pt x="1096510" y="613727"/>
                    </a:lnTo>
                    <a:lnTo>
                      <a:pt x="1090163" y="602881"/>
                    </a:lnTo>
                    <a:lnTo>
                      <a:pt x="1083286" y="592035"/>
                    </a:lnTo>
                    <a:lnTo>
                      <a:pt x="1076410" y="581453"/>
                    </a:lnTo>
                    <a:lnTo>
                      <a:pt x="1069005" y="571136"/>
                    </a:lnTo>
                    <a:lnTo>
                      <a:pt x="1061599" y="560819"/>
                    </a:lnTo>
                    <a:lnTo>
                      <a:pt x="1054194" y="551031"/>
                    </a:lnTo>
                    <a:lnTo>
                      <a:pt x="1045996" y="540979"/>
                    </a:lnTo>
                    <a:lnTo>
                      <a:pt x="1038061" y="531455"/>
                    </a:lnTo>
                    <a:lnTo>
                      <a:pt x="1029598" y="521932"/>
                    </a:lnTo>
                    <a:lnTo>
                      <a:pt x="1021135" y="512938"/>
                    </a:lnTo>
                    <a:lnTo>
                      <a:pt x="1012143" y="503679"/>
                    </a:lnTo>
                    <a:lnTo>
                      <a:pt x="1003151" y="495214"/>
                    </a:lnTo>
                    <a:lnTo>
                      <a:pt x="993894" y="486484"/>
                    </a:lnTo>
                    <a:lnTo>
                      <a:pt x="984638" y="478019"/>
                    </a:lnTo>
                    <a:lnTo>
                      <a:pt x="974852" y="469818"/>
                    </a:lnTo>
                    <a:lnTo>
                      <a:pt x="965066" y="462147"/>
                    </a:lnTo>
                    <a:lnTo>
                      <a:pt x="955016" y="454475"/>
                    </a:lnTo>
                    <a:lnTo>
                      <a:pt x="944966" y="446804"/>
                    </a:lnTo>
                    <a:lnTo>
                      <a:pt x="934387" y="439661"/>
                    </a:lnTo>
                    <a:lnTo>
                      <a:pt x="924073" y="432519"/>
                    </a:lnTo>
                    <a:lnTo>
                      <a:pt x="913230" y="425905"/>
                    </a:lnTo>
                    <a:lnTo>
                      <a:pt x="902386" y="419556"/>
                    </a:lnTo>
                    <a:lnTo>
                      <a:pt x="891278" y="413207"/>
                    </a:lnTo>
                    <a:lnTo>
                      <a:pt x="879906" y="407388"/>
                    </a:lnTo>
                    <a:lnTo>
                      <a:pt x="868798" y="401832"/>
                    </a:lnTo>
                    <a:lnTo>
                      <a:pt x="857161" y="396541"/>
                    </a:lnTo>
                    <a:lnTo>
                      <a:pt x="845524" y="391251"/>
                    </a:lnTo>
                    <a:lnTo>
                      <a:pt x="833623" y="386489"/>
                    </a:lnTo>
                    <a:lnTo>
                      <a:pt x="821457" y="381992"/>
                    </a:lnTo>
                    <a:lnTo>
                      <a:pt x="809556" y="377759"/>
                    </a:lnTo>
                    <a:lnTo>
                      <a:pt x="797390" y="373527"/>
                    </a:lnTo>
                    <a:lnTo>
                      <a:pt x="784695" y="369823"/>
                    </a:lnTo>
                    <a:lnTo>
                      <a:pt x="772529" y="366649"/>
                    </a:lnTo>
                    <a:lnTo>
                      <a:pt x="759835" y="363474"/>
                    </a:lnTo>
                    <a:lnTo>
                      <a:pt x="746875" y="360829"/>
                    </a:lnTo>
                    <a:lnTo>
                      <a:pt x="734181" y="358184"/>
                    </a:lnTo>
                    <a:lnTo>
                      <a:pt x="721221" y="356067"/>
                    </a:lnTo>
                    <a:lnTo>
                      <a:pt x="707998" y="354216"/>
                    </a:lnTo>
                    <a:lnTo>
                      <a:pt x="695038" y="352628"/>
                    </a:lnTo>
                    <a:lnTo>
                      <a:pt x="681815" y="351570"/>
                    </a:lnTo>
                    <a:lnTo>
                      <a:pt x="668327" y="350512"/>
                    </a:lnTo>
                    <a:lnTo>
                      <a:pt x="654838" y="350247"/>
                    </a:lnTo>
                    <a:lnTo>
                      <a:pt x="641615" y="349983"/>
                    </a:lnTo>
                    <a:close/>
                    <a:moveTo>
                      <a:pt x="524717" y="0"/>
                    </a:moveTo>
                    <a:lnTo>
                      <a:pt x="757983" y="0"/>
                    </a:lnTo>
                    <a:lnTo>
                      <a:pt x="757983" y="116926"/>
                    </a:lnTo>
                    <a:lnTo>
                      <a:pt x="699799" y="116926"/>
                    </a:lnTo>
                    <a:lnTo>
                      <a:pt x="699799" y="236232"/>
                    </a:lnTo>
                    <a:lnTo>
                      <a:pt x="711171" y="237555"/>
                    </a:lnTo>
                    <a:lnTo>
                      <a:pt x="722544" y="238877"/>
                    </a:lnTo>
                    <a:lnTo>
                      <a:pt x="734181" y="240200"/>
                    </a:lnTo>
                    <a:lnTo>
                      <a:pt x="745289" y="242052"/>
                    </a:lnTo>
                    <a:lnTo>
                      <a:pt x="756661" y="243903"/>
                    </a:lnTo>
                    <a:lnTo>
                      <a:pt x="767504" y="246020"/>
                    </a:lnTo>
                    <a:lnTo>
                      <a:pt x="778877" y="248665"/>
                    </a:lnTo>
                    <a:lnTo>
                      <a:pt x="789985" y="251046"/>
                    </a:lnTo>
                    <a:lnTo>
                      <a:pt x="800828" y="253691"/>
                    </a:lnTo>
                    <a:lnTo>
                      <a:pt x="811672" y="256601"/>
                    </a:lnTo>
                    <a:lnTo>
                      <a:pt x="822515" y="259776"/>
                    </a:lnTo>
                    <a:lnTo>
                      <a:pt x="833359" y="262950"/>
                    </a:lnTo>
                    <a:lnTo>
                      <a:pt x="843673" y="266654"/>
                    </a:lnTo>
                    <a:lnTo>
                      <a:pt x="854516" y="270093"/>
                    </a:lnTo>
                    <a:lnTo>
                      <a:pt x="865095" y="273796"/>
                    </a:lnTo>
                    <a:lnTo>
                      <a:pt x="875145" y="277764"/>
                    </a:lnTo>
                    <a:lnTo>
                      <a:pt x="885724" y="281997"/>
                    </a:lnTo>
                    <a:lnTo>
                      <a:pt x="895774" y="286494"/>
                    </a:lnTo>
                    <a:lnTo>
                      <a:pt x="905824" y="290991"/>
                    </a:lnTo>
                    <a:lnTo>
                      <a:pt x="915874" y="295488"/>
                    </a:lnTo>
                    <a:lnTo>
                      <a:pt x="925924" y="300250"/>
                    </a:lnTo>
                    <a:lnTo>
                      <a:pt x="935445" y="305541"/>
                    </a:lnTo>
                    <a:lnTo>
                      <a:pt x="945495" y="310567"/>
                    </a:lnTo>
                    <a:lnTo>
                      <a:pt x="955016" y="315858"/>
                    </a:lnTo>
                    <a:lnTo>
                      <a:pt x="964537" y="321148"/>
                    </a:lnTo>
                    <a:lnTo>
                      <a:pt x="973794" y="327233"/>
                    </a:lnTo>
                    <a:lnTo>
                      <a:pt x="983315" y="332788"/>
                    </a:lnTo>
                    <a:lnTo>
                      <a:pt x="992307" y="338608"/>
                    </a:lnTo>
                    <a:lnTo>
                      <a:pt x="1001564" y="344957"/>
                    </a:lnTo>
                    <a:lnTo>
                      <a:pt x="1010556" y="351041"/>
                    </a:lnTo>
                    <a:lnTo>
                      <a:pt x="1019548" y="357390"/>
                    </a:lnTo>
                    <a:lnTo>
                      <a:pt x="1028276" y="364268"/>
                    </a:lnTo>
                    <a:lnTo>
                      <a:pt x="1156017" y="236232"/>
                    </a:lnTo>
                    <a:lnTo>
                      <a:pt x="1279791" y="360035"/>
                    </a:lnTo>
                    <a:lnTo>
                      <a:pt x="1152050" y="487807"/>
                    </a:lnTo>
                    <a:lnTo>
                      <a:pt x="1159455" y="498124"/>
                    </a:lnTo>
                    <a:lnTo>
                      <a:pt x="1167125" y="508441"/>
                    </a:lnTo>
                    <a:lnTo>
                      <a:pt x="1174001" y="518758"/>
                    </a:lnTo>
                    <a:lnTo>
                      <a:pt x="1180877" y="529604"/>
                    </a:lnTo>
                    <a:lnTo>
                      <a:pt x="1187754" y="540185"/>
                    </a:lnTo>
                    <a:lnTo>
                      <a:pt x="1194366" y="551031"/>
                    </a:lnTo>
                    <a:lnTo>
                      <a:pt x="1200449" y="561877"/>
                    </a:lnTo>
                    <a:lnTo>
                      <a:pt x="1206796" y="573252"/>
                    </a:lnTo>
                    <a:lnTo>
                      <a:pt x="1212614" y="584627"/>
                    </a:lnTo>
                    <a:lnTo>
                      <a:pt x="1218433" y="596003"/>
                    </a:lnTo>
                    <a:lnTo>
                      <a:pt x="1223987" y="607642"/>
                    </a:lnTo>
                    <a:lnTo>
                      <a:pt x="1229276" y="619017"/>
                    </a:lnTo>
                    <a:lnTo>
                      <a:pt x="1234037" y="630922"/>
                    </a:lnTo>
                    <a:lnTo>
                      <a:pt x="1239062" y="643090"/>
                    </a:lnTo>
                    <a:lnTo>
                      <a:pt x="1243558" y="654730"/>
                    </a:lnTo>
                    <a:lnTo>
                      <a:pt x="1248054" y="667163"/>
                    </a:lnTo>
                    <a:lnTo>
                      <a:pt x="1252021" y="679332"/>
                    </a:lnTo>
                    <a:lnTo>
                      <a:pt x="1255724" y="691501"/>
                    </a:lnTo>
                    <a:lnTo>
                      <a:pt x="1259691" y="704198"/>
                    </a:lnTo>
                    <a:lnTo>
                      <a:pt x="1262864" y="716896"/>
                    </a:lnTo>
                    <a:lnTo>
                      <a:pt x="1266038" y="729329"/>
                    </a:lnTo>
                    <a:lnTo>
                      <a:pt x="1268683" y="742292"/>
                    </a:lnTo>
                    <a:lnTo>
                      <a:pt x="1271328" y="755254"/>
                    </a:lnTo>
                    <a:lnTo>
                      <a:pt x="1273708" y="767952"/>
                    </a:lnTo>
                    <a:lnTo>
                      <a:pt x="1275559" y="781179"/>
                    </a:lnTo>
                    <a:lnTo>
                      <a:pt x="1277675" y="794406"/>
                    </a:lnTo>
                    <a:lnTo>
                      <a:pt x="1279262" y="807632"/>
                    </a:lnTo>
                    <a:lnTo>
                      <a:pt x="1280584" y="820595"/>
                    </a:lnTo>
                    <a:lnTo>
                      <a:pt x="1281378" y="834086"/>
                    </a:lnTo>
                    <a:lnTo>
                      <a:pt x="1282171" y="847842"/>
                    </a:lnTo>
                    <a:lnTo>
                      <a:pt x="1282435" y="861069"/>
                    </a:lnTo>
                    <a:lnTo>
                      <a:pt x="1282700" y="874825"/>
                    </a:lnTo>
                    <a:lnTo>
                      <a:pt x="1282435" y="891226"/>
                    </a:lnTo>
                    <a:lnTo>
                      <a:pt x="1281907" y="907892"/>
                    </a:lnTo>
                    <a:lnTo>
                      <a:pt x="1280849" y="924293"/>
                    </a:lnTo>
                    <a:lnTo>
                      <a:pt x="1279526" y="940430"/>
                    </a:lnTo>
                    <a:lnTo>
                      <a:pt x="1277675" y="956302"/>
                    </a:lnTo>
                    <a:lnTo>
                      <a:pt x="1275030" y="972439"/>
                    </a:lnTo>
                    <a:lnTo>
                      <a:pt x="1272650" y="988311"/>
                    </a:lnTo>
                    <a:lnTo>
                      <a:pt x="1269476" y="1003919"/>
                    </a:lnTo>
                    <a:lnTo>
                      <a:pt x="1266303" y="1019527"/>
                    </a:lnTo>
                    <a:lnTo>
                      <a:pt x="1262600" y="1035134"/>
                    </a:lnTo>
                    <a:lnTo>
                      <a:pt x="1258368" y="1050478"/>
                    </a:lnTo>
                    <a:lnTo>
                      <a:pt x="1253608" y="1065292"/>
                    </a:lnTo>
                    <a:lnTo>
                      <a:pt x="1248847" y="1080370"/>
                    </a:lnTo>
                    <a:lnTo>
                      <a:pt x="1243822" y="1095184"/>
                    </a:lnTo>
                    <a:lnTo>
                      <a:pt x="1238004" y="1109999"/>
                    </a:lnTo>
                    <a:lnTo>
                      <a:pt x="1232185" y="1124284"/>
                    </a:lnTo>
                    <a:lnTo>
                      <a:pt x="1226103" y="1138569"/>
                    </a:lnTo>
                    <a:lnTo>
                      <a:pt x="1219226" y="1152854"/>
                    </a:lnTo>
                    <a:lnTo>
                      <a:pt x="1212350" y="1166874"/>
                    </a:lnTo>
                    <a:lnTo>
                      <a:pt x="1205209" y="1180365"/>
                    </a:lnTo>
                    <a:lnTo>
                      <a:pt x="1197539" y="1193857"/>
                    </a:lnTo>
                    <a:lnTo>
                      <a:pt x="1189869" y="1207348"/>
                    </a:lnTo>
                    <a:lnTo>
                      <a:pt x="1181406" y="1220575"/>
                    </a:lnTo>
                    <a:lnTo>
                      <a:pt x="1173208" y="1233273"/>
                    </a:lnTo>
                    <a:lnTo>
                      <a:pt x="1164480" y="1245971"/>
                    </a:lnTo>
                    <a:lnTo>
                      <a:pt x="1155223" y="1258668"/>
                    </a:lnTo>
                    <a:lnTo>
                      <a:pt x="1145967" y="1270573"/>
                    </a:lnTo>
                    <a:lnTo>
                      <a:pt x="1136181" y="1282741"/>
                    </a:lnTo>
                    <a:lnTo>
                      <a:pt x="1126396" y="1294646"/>
                    </a:lnTo>
                    <a:lnTo>
                      <a:pt x="1116081" y="1306021"/>
                    </a:lnTo>
                    <a:lnTo>
                      <a:pt x="1105502" y="1317396"/>
                    </a:lnTo>
                    <a:lnTo>
                      <a:pt x="1094923" y="1328242"/>
                    </a:lnTo>
                    <a:lnTo>
                      <a:pt x="1083815" y="1339088"/>
                    </a:lnTo>
                    <a:lnTo>
                      <a:pt x="1072707" y="1349669"/>
                    </a:lnTo>
                    <a:lnTo>
                      <a:pt x="1061071" y="1359722"/>
                    </a:lnTo>
                    <a:lnTo>
                      <a:pt x="1049169" y="1369774"/>
                    </a:lnTo>
                    <a:lnTo>
                      <a:pt x="1037268" y="1379297"/>
                    </a:lnTo>
                    <a:lnTo>
                      <a:pt x="1025102" y="1388821"/>
                    </a:lnTo>
                    <a:lnTo>
                      <a:pt x="1012407" y="1397815"/>
                    </a:lnTo>
                    <a:lnTo>
                      <a:pt x="999977" y="1406809"/>
                    </a:lnTo>
                    <a:lnTo>
                      <a:pt x="987018" y="1415010"/>
                    </a:lnTo>
                    <a:lnTo>
                      <a:pt x="973794" y="1423211"/>
                    </a:lnTo>
                    <a:lnTo>
                      <a:pt x="960570" y="1431147"/>
                    </a:lnTo>
                    <a:lnTo>
                      <a:pt x="947082" y="1438554"/>
                    </a:lnTo>
                    <a:lnTo>
                      <a:pt x="933330" y="1445961"/>
                    </a:lnTo>
                    <a:lnTo>
                      <a:pt x="919313" y="1452839"/>
                    </a:lnTo>
                    <a:lnTo>
                      <a:pt x="905295" y="1459452"/>
                    </a:lnTo>
                    <a:lnTo>
                      <a:pt x="891014" y="1465801"/>
                    </a:lnTo>
                    <a:lnTo>
                      <a:pt x="876468" y="1471621"/>
                    </a:lnTo>
                    <a:lnTo>
                      <a:pt x="861657" y="1477176"/>
                    </a:lnTo>
                    <a:lnTo>
                      <a:pt x="847111" y="1482467"/>
                    </a:lnTo>
                    <a:lnTo>
                      <a:pt x="832036" y="1487493"/>
                    </a:lnTo>
                    <a:lnTo>
                      <a:pt x="816961" y="1491726"/>
                    </a:lnTo>
                    <a:lnTo>
                      <a:pt x="801622" y="1495958"/>
                    </a:lnTo>
                    <a:lnTo>
                      <a:pt x="786018" y="1499926"/>
                    </a:lnTo>
                    <a:lnTo>
                      <a:pt x="770678" y="1503101"/>
                    </a:lnTo>
                    <a:lnTo>
                      <a:pt x="755074" y="1506275"/>
                    </a:lnTo>
                    <a:lnTo>
                      <a:pt x="739206" y="1508656"/>
                    </a:lnTo>
                    <a:lnTo>
                      <a:pt x="723073" y="1511037"/>
                    </a:lnTo>
                    <a:lnTo>
                      <a:pt x="706940" y="1512889"/>
                    </a:lnTo>
                    <a:lnTo>
                      <a:pt x="690542" y="1514211"/>
                    </a:lnTo>
                    <a:lnTo>
                      <a:pt x="674409" y="1515270"/>
                    </a:lnTo>
                    <a:lnTo>
                      <a:pt x="658012" y="1515799"/>
                    </a:lnTo>
                    <a:lnTo>
                      <a:pt x="641615" y="1516063"/>
                    </a:lnTo>
                    <a:lnTo>
                      <a:pt x="624953" y="1515799"/>
                    </a:lnTo>
                    <a:lnTo>
                      <a:pt x="608555" y="1515270"/>
                    </a:lnTo>
                    <a:lnTo>
                      <a:pt x="592158" y="1514211"/>
                    </a:lnTo>
                    <a:lnTo>
                      <a:pt x="575761" y="1512889"/>
                    </a:lnTo>
                    <a:lnTo>
                      <a:pt x="559628" y="1511037"/>
                    </a:lnTo>
                    <a:lnTo>
                      <a:pt x="543759" y="1508656"/>
                    </a:lnTo>
                    <a:lnTo>
                      <a:pt x="527891" y="1506275"/>
                    </a:lnTo>
                    <a:lnTo>
                      <a:pt x="512287" y="1503101"/>
                    </a:lnTo>
                    <a:lnTo>
                      <a:pt x="496683" y="1499926"/>
                    </a:lnTo>
                    <a:lnTo>
                      <a:pt x="481079" y="1495958"/>
                    </a:lnTo>
                    <a:lnTo>
                      <a:pt x="465739" y="1491726"/>
                    </a:lnTo>
                    <a:lnTo>
                      <a:pt x="450929" y="1487493"/>
                    </a:lnTo>
                    <a:lnTo>
                      <a:pt x="435854" y="1482467"/>
                    </a:lnTo>
                    <a:lnTo>
                      <a:pt x="421043" y="1477176"/>
                    </a:lnTo>
                    <a:lnTo>
                      <a:pt x="406233" y="1471621"/>
                    </a:lnTo>
                    <a:lnTo>
                      <a:pt x="391687" y="1465801"/>
                    </a:lnTo>
                    <a:lnTo>
                      <a:pt x="377669" y="1459452"/>
                    </a:lnTo>
                    <a:lnTo>
                      <a:pt x="363388" y="1452839"/>
                    </a:lnTo>
                    <a:lnTo>
                      <a:pt x="349371" y="1445961"/>
                    </a:lnTo>
                    <a:lnTo>
                      <a:pt x="335618" y="1438554"/>
                    </a:lnTo>
                    <a:lnTo>
                      <a:pt x="322394" y="1431147"/>
                    </a:lnTo>
                    <a:lnTo>
                      <a:pt x="308906" y="1423211"/>
                    </a:lnTo>
                    <a:lnTo>
                      <a:pt x="295682" y="1415010"/>
                    </a:lnTo>
                    <a:lnTo>
                      <a:pt x="282988" y="1406809"/>
                    </a:lnTo>
                    <a:lnTo>
                      <a:pt x="270293" y="1397815"/>
                    </a:lnTo>
                    <a:lnTo>
                      <a:pt x="257598" y="1388821"/>
                    </a:lnTo>
                    <a:lnTo>
                      <a:pt x="245697" y="1379297"/>
                    </a:lnTo>
                    <a:lnTo>
                      <a:pt x="233531" y="1369774"/>
                    </a:lnTo>
                    <a:lnTo>
                      <a:pt x="221630" y="1359722"/>
                    </a:lnTo>
                    <a:lnTo>
                      <a:pt x="210257" y="1349669"/>
                    </a:lnTo>
                    <a:lnTo>
                      <a:pt x="198885" y="1339088"/>
                    </a:lnTo>
                    <a:lnTo>
                      <a:pt x="188041" y="1328242"/>
                    </a:lnTo>
                    <a:lnTo>
                      <a:pt x="177198" y="1317396"/>
                    </a:lnTo>
                    <a:lnTo>
                      <a:pt x="166619" y="1306021"/>
                    </a:lnTo>
                    <a:lnTo>
                      <a:pt x="156569" y="1294646"/>
                    </a:lnTo>
                    <a:lnTo>
                      <a:pt x="146519" y="1282741"/>
                    </a:lnTo>
                    <a:lnTo>
                      <a:pt x="136998" y="1270573"/>
                    </a:lnTo>
                    <a:lnTo>
                      <a:pt x="127477" y="1258668"/>
                    </a:lnTo>
                    <a:lnTo>
                      <a:pt x="118485" y="1245971"/>
                    </a:lnTo>
                    <a:lnTo>
                      <a:pt x="109493" y="1233273"/>
                    </a:lnTo>
                    <a:lnTo>
                      <a:pt x="101294" y="1220575"/>
                    </a:lnTo>
                    <a:lnTo>
                      <a:pt x="92831" y="1207348"/>
                    </a:lnTo>
                    <a:lnTo>
                      <a:pt x="85161" y="1193857"/>
                    </a:lnTo>
                    <a:lnTo>
                      <a:pt x="77756" y="1180365"/>
                    </a:lnTo>
                    <a:lnTo>
                      <a:pt x="70350" y="1166874"/>
                    </a:lnTo>
                    <a:lnTo>
                      <a:pt x="63474" y="1152854"/>
                    </a:lnTo>
                    <a:lnTo>
                      <a:pt x="56862" y="1138569"/>
                    </a:lnTo>
                    <a:lnTo>
                      <a:pt x="50515" y="1124284"/>
                    </a:lnTo>
                    <a:lnTo>
                      <a:pt x="44696" y="1109999"/>
                    </a:lnTo>
                    <a:lnTo>
                      <a:pt x="39142" y="1095184"/>
                    </a:lnTo>
                    <a:lnTo>
                      <a:pt x="33853" y="1080370"/>
                    </a:lnTo>
                    <a:lnTo>
                      <a:pt x="29092" y="1065292"/>
                    </a:lnTo>
                    <a:lnTo>
                      <a:pt x="24596" y="1050478"/>
                    </a:lnTo>
                    <a:lnTo>
                      <a:pt x="20365" y="1035134"/>
                    </a:lnTo>
                    <a:lnTo>
                      <a:pt x="16398" y="1019527"/>
                    </a:lnTo>
                    <a:lnTo>
                      <a:pt x="13224" y="1003919"/>
                    </a:lnTo>
                    <a:lnTo>
                      <a:pt x="10315" y="988311"/>
                    </a:lnTo>
                    <a:lnTo>
                      <a:pt x="7670" y="972439"/>
                    </a:lnTo>
                    <a:lnTo>
                      <a:pt x="5290" y="956302"/>
                    </a:lnTo>
                    <a:lnTo>
                      <a:pt x="3703" y="940430"/>
                    </a:lnTo>
                    <a:lnTo>
                      <a:pt x="2116" y="924293"/>
                    </a:lnTo>
                    <a:lnTo>
                      <a:pt x="1058" y="907892"/>
                    </a:lnTo>
                    <a:lnTo>
                      <a:pt x="529" y="891226"/>
                    </a:lnTo>
                    <a:lnTo>
                      <a:pt x="0" y="874825"/>
                    </a:lnTo>
                    <a:lnTo>
                      <a:pt x="529" y="858953"/>
                    </a:lnTo>
                    <a:lnTo>
                      <a:pt x="1058" y="843345"/>
                    </a:lnTo>
                    <a:lnTo>
                      <a:pt x="1852" y="828266"/>
                    </a:lnTo>
                    <a:lnTo>
                      <a:pt x="3174" y="812923"/>
                    </a:lnTo>
                    <a:lnTo>
                      <a:pt x="4761" y="797580"/>
                    </a:lnTo>
                    <a:lnTo>
                      <a:pt x="6877" y="782237"/>
                    </a:lnTo>
                    <a:lnTo>
                      <a:pt x="9257" y="767158"/>
                    </a:lnTo>
                    <a:lnTo>
                      <a:pt x="11902" y="752609"/>
                    </a:lnTo>
                    <a:lnTo>
                      <a:pt x="14811" y="737795"/>
                    </a:lnTo>
                    <a:lnTo>
                      <a:pt x="18249" y="722980"/>
                    </a:lnTo>
                    <a:lnTo>
                      <a:pt x="21952" y="708431"/>
                    </a:lnTo>
                    <a:lnTo>
                      <a:pt x="25919" y="693881"/>
                    </a:lnTo>
                    <a:lnTo>
                      <a:pt x="30415" y="679861"/>
                    </a:lnTo>
                    <a:lnTo>
                      <a:pt x="34911" y="665840"/>
                    </a:lnTo>
                    <a:lnTo>
                      <a:pt x="40200" y="651820"/>
                    </a:lnTo>
                    <a:lnTo>
                      <a:pt x="45225" y="637799"/>
                    </a:lnTo>
                    <a:lnTo>
                      <a:pt x="50779" y="624308"/>
                    </a:lnTo>
                    <a:lnTo>
                      <a:pt x="56862" y="610817"/>
                    </a:lnTo>
                    <a:lnTo>
                      <a:pt x="63210" y="597325"/>
                    </a:lnTo>
                    <a:lnTo>
                      <a:pt x="69557" y="584363"/>
                    </a:lnTo>
                    <a:lnTo>
                      <a:pt x="76433" y="571401"/>
                    </a:lnTo>
                    <a:lnTo>
                      <a:pt x="83574" y="558438"/>
                    </a:lnTo>
                    <a:lnTo>
                      <a:pt x="90715" y="546005"/>
                    </a:lnTo>
                    <a:lnTo>
                      <a:pt x="98649" y="533572"/>
                    </a:lnTo>
                    <a:lnTo>
                      <a:pt x="106319" y="521139"/>
                    </a:lnTo>
                    <a:lnTo>
                      <a:pt x="114782" y="509234"/>
                    </a:lnTo>
                    <a:lnTo>
                      <a:pt x="122981" y="497330"/>
                    </a:lnTo>
                    <a:lnTo>
                      <a:pt x="131973" y="485691"/>
                    </a:lnTo>
                    <a:lnTo>
                      <a:pt x="140701" y="474315"/>
                    </a:lnTo>
                    <a:lnTo>
                      <a:pt x="149693" y="462940"/>
                    </a:lnTo>
                    <a:lnTo>
                      <a:pt x="159478" y="451830"/>
                    </a:lnTo>
                    <a:lnTo>
                      <a:pt x="169264" y="441248"/>
                    </a:lnTo>
                    <a:lnTo>
                      <a:pt x="179049" y="430402"/>
                    </a:lnTo>
                    <a:lnTo>
                      <a:pt x="189364" y="420350"/>
                    </a:lnTo>
                    <a:lnTo>
                      <a:pt x="199678" y="410033"/>
                    </a:lnTo>
                    <a:lnTo>
                      <a:pt x="210522" y="400245"/>
                    </a:lnTo>
                    <a:lnTo>
                      <a:pt x="221101" y="390457"/>
                    </a:lnTo>
                    <a:lnTo>
                      <a:pt x="232209" y="381198"/>
                    </a:lnTo>
                    <a:lnTo>
                      <a:pt x="243317" y="371940"/>
                    </a:lnTo>
                    <a:lnTo>
                      <a:pt x="254953" y="363210"/>
                    </a:lnTo>
                    <a:lnTo>
                      <a:pt x="266855" y="354216"/>
                    </a:lnTo>
                    <a:lnTo>
                      <a:pt x="278492" y="346015"/>
                    </a:lnTo>
                    <a:lnTo>
                      <a:pt x="290922" y="337814"/>
                    </a:lnTo>
                    <a:lnTo>
                      <a:pt x="303088" y="330143"/>
                    </a:lnTo>
                    <a:lnTo>
                      <a:pt x="315518" y="322471"/>
                    </a:lnTo>
                    <a:lnTo>
                      <a:pt x="328213" y="315064"/>
                    </a:lnTo>
                    <a:lnTo>
                      <a:pt x="341172" y="308186"/>
                    </a:lnTo>
                    <a:lnTo>
                      <a:pt x="354131" y="301308"/>
                    </a:lnTo>
                    <a:lnTo>
                      <a:pt x="367355" y="294959"/>
                    </a:lnTo>
                    <a:lnTo>
                      <a:pt x="380843" y="288875"/>
                    </a:lnTo>
                    <a:lnTo>
                      <a:pt x="394331" y="282790"/>
                    </a:lnTo>
                    <a:lnTo>
                      <a:pt x="407819" y="277500"/>
                    </a:lnTo>
                    <a:lnTo>
                      <a:pt x="421837" y="272209"/>
                    </a:lnTo>
                    <a:lnTo>
                      <a:pt x="435854" y="267447"/>
                    </a:lnTo>
                    <a:lnTo>
                      <a:pt x="449871" y="262686"/>
                    </a:lnTo>
                    <a:lnTo>
                      <a:pt x="464153" y="258453"/>
                    </a:lnTo>
                    <a:lnTo>
                      <a:pt x="478699" y="254485"/>
                    </a:lnTo>
                    <a:lnTo>
                      <a:pt x="493245" y="251046"/>
                    </a:lnTo>
                    <a:lnTo>
                      <a:pt x="508055" y="247607"/>
                    </a:lnTo>
                    <a:lnTo>
                      <a:pt x="522601" y="244433"/>
                    </a:lnTo>
                    <a:lnTo>
                      <a:pt x="537676" y="242052"/>
                    </a:lnTo>
                    <a:lnTo>
                      <a:pt x="552751" y="239671"/>
                    </a:lnTo>
                    <a:lnTo>
                      <a:pt x="567826" y="237819"/>
                    </a:lnTo>
                    <a:lnTo>
                      <a:pt x="583166" y="236232"/>
                    </a:lnTo>
                    <a:lnTo>
                      <a:pt x="583166" y="116926"/>
                    </a:lnTo>
                    <a:lnTo>
                      <a:pt x="524717" y="116926"/>
                    </a:lnTo>
                    <a:lnTo>
                      <a:pt x="52471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320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18" name="组合 117"/>
          <p:cNvGrpSpPr/>
          <p:nvPr/>
        </p:nvGrpSpPr>
        <p:grpSpPr>
          <a:xfrm>
            <a:off x="3907370" y="4788794"/>
            <a:ext cx="1407455" cy="656431"/>
            <a:chOff x="2930527" y="3591595"/>
            <a:chExt cx="1055591" cy="492323"/>
          </a:xfrm>
        </p:grpSpPr>
        <p:cxnSp>
          <p:nvCxnSpPr>
            <p:cNvPr id="119" name="Straight Connector 55"/>
            <p:cNvCxnSpPr/>
            <p:nvPr/>
          </p:nvCxnSpPr>
          <p:spPr>
            <a:xfrm flipH="1">
              <a:off x="3491880" y="3794100"/>
              <a:ext cx="494238" cy="1786"/>
            </a:xfrm>
            <a:prstGeom prst="line">
              <a:avLst/>
            </a:prstGeom>
            <a:noFill/>
            <a:ln w="6350" cap="flat" cmpd="sng" algn="ctr">
              <a:solidFill>
                <a:srgbClr val="2378C2"/>
              </a:solidFill>
              <a:prstDash val="sysDash"/>
              <a:miter lim="800000"/>
              <a:headEnd type="oval" w="sm" len="sm"/>
              <a:tailEnd type="triangle" w="sm" len="sm"/>
            </a:ln>
            <a:effectLst/>
          </p:spPr>
        </p:cxnSp>
        <p:grpSp>
          <p:nvGrpSpPr>
            <p:cNvPr id="120" name="组合 119"/>
            <p:cNvGrpSpPr/>
            <p:nvPr/>
          </p:nvGrpSpPr>
          <p:grpSpPr>
            <a:xfrm>
              <a:off x="2930527" y="3591595"/>
              <a:ext cx="492452" cy="492323"/>
              <a:chOff x="2930527" y="3591595"/>
              <a:chExt cx="492452" cy="492323"/>
            </a:xfrm>
          </p:grpSpPr>
          <p:sp>
            <p:nvSpPr>
              <p:cNvPr id="121" name="Oval 59"/>
              <p:cNvSpPr/>
              <p:nvPr/>
            </p:nvSpPr>
            <p:spPr>
              <a:xfrm>
                <a:off x="2930527" y="3591595"/>
                <a:ext cx="492452" cy="492323"/>
              </a:xfrm>
              <a:prstGeom prst="ellipse">
                <a:avLst/>
              </a:prstGeom>
              <a:solidFill>
                <a:srgbClr val="2378C2">
                  <a:alpha val="84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121892" tIns="60947" rIns="121892" bIns="60947" anchor="ctr"/>
              <a:lstStyle/>
              <a:p>
                <a:pPr algn="ctr">
                  <a:defRPr/>
                </a:pPr>
                <a:endParaRPr lang="zh-CN" altLang="zh-CN" kern="0">
                  <a:solidFill>
                    <a:schemeClr val="tx1"/>
                  </a:solidFill>
                  <a:latin typeface="Raleway Light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2" name="Freeform 102"/>
              <p:cNvSpPr>
                <a:spLocks noChangeArrowheads="1"/>
              </p:cNvSpPr>
              <p:nvPr/>
            </p:nvSpPr>
            <p:spPr bwMode="auto">
              <a:xfrm>
                <a:off x="3003764" y="3686324"/>
                <a:ext cx="345977" cy="308992"/>
              </a:xfrm>
              <a:custGeom>
                <a:avLst/>
                <a:gdLst>
                  <a:gd name="T0" fmla="*/ 95748 w 498"/>
                  <a:gd name="T1" fmla="*/ 180770 h 445"/>
                  <a:gd name="T2" fmla="*/ 95748 w 498"/>
                  <a:gd name="T3" fmla="*/ 180770 h 445"/>
                  <a:gd name="T4" fmla="*/ 169953 w 498"/>
                  <a:gd name="T5" fmla="*/ 202318 h 445"/>
                  <a:gd name="T6" fmla="*/ 180724 w 498"/>
                  <a:gd name="T7" fmla="*/ 202318 h 445"/>
                  <a:gd name="T8" fmla="*/ 233386 w 498"/>
                  <a:gd name="T9" fmla="*/ 160418 h 445"/>
                  <a:gd name="T10" fmla="*/ 233386 w 498"/>
                  <a:gd name="T11" fmla="*/ 149644 h 445"/>
                  <a:gd name="T12" fmla="*/ 213039 w 498"/>
                  <a:gd name="T13" fmla="*/ 128095 h 445"/>
                  <a:gd name="T14" fmla="*/ 329134 w 498"/>
                  <a:gd name="T15" fmla="*/ 11972 h 445"/>
                  <a:gd name="T16" fmla="*/ 233386 w 498"/>
                  <a:gd name="T17" fmla="*/ 0 h 445"/>
                  <a:gd name="T18" fmla="*/ 128063 w 498"/>
                  <a:gd name="T19" fmla="*/ 64646 h 445"/>
                  <a:gd name="T20" fmla="*/ 86173 w 498"/>
                  <a:gd name="T21" fmla="*/ 96969 h 445"/>
                  <a:gd name="T22" fmla="*/ 63433 w 498"/>
                  <a:gd name="T23" fmla="*/ 138869 h 445"/>
                  <a:gd name="T24" fmla="*/ 21543 w 498"/>
                  <a:gd name="T25" fmla="*/ 149644 h 445"/>
                  <a:gd name="T26" fmla="*/ 0 w 498"/>
                  <a:gd name="T27" fmla="*/ 171193 h 445"/>
                  <a:gd name="T28" fmla="*/ 0 w 498"/>
                  <a:gd name="T29" fmla="*/ 180770 h 445"/>
                  <a:gd name="T30" fmla="*/ 43087 w 498"/>
                  <a:gd name="T31" fmla="*/ 223867 h 445"/>
                  <a:gd name="T32" fmla="*/ 63433 w 498"/>
                  <a:gd name="T33" fmla="*/ 234642 h 445"/>
                  <a:gd name="T34" fmla="*/ 86173 w 498"/>
                  <a:gd name="T35" fmla="*/ 213093 h 445"/>
                  <a:gd name="T36" fmla="*/ 95748 w 498"/>
                  <a:gd name="T37" fmla="*/ 180770 h 445"/>
                  <a:gd name="T38" fmla="*/ 265701 w 498"/>
                  <a:gd name="T39" fmla="*/ 191544 h 445"/>
                  <a:gd name="T40" fmla="*/ 265701 w 498"/>
                  <a:gd name="T41" fmla="*/ 191544 h 445"/>
                  <a:gd name="T42" fmla="*/ 254929 w 498"/>
                  <a:gd name="T43" fmla="*/ 191544 h 445"/>
                  <a:gd name="T44" fmla="*/ 213039 w 498"/>
                  <a:gd name="T45" fmla="*/ 223867 h 445"/>
                  <a:gd name="T46" fmla="*/ 202268 w 498"/>
                  <a:gd name="T47" fmla="*/ 244219 h 445"/>
                  <a:gd name="T48" fmla="*/ 456000 w 498"/>
                  <a:gd name="T49" fmla="*/ 520760 h 445"/>
                  <a:gd name="T50" fmla="*/ 477543 w 498"/>
                  <a:gd name="T51" fmla="*/ 520760 h 445"/>
                  <a:gd name="T52" fmla="*/ 509858 w 498"/>
                  <a:gd name="T53" fmla="*/ 499212 h 445"/>
                  <a:gd name="T54" fmla="*/ 509858 w 498"/>
                  <a:gd name="T55" fmla="*/ 478860 h 445"/>
                  <a:gd name="T56" fmla="*/ 265701 w 498"/>
                  <a:gd name="T57" fmla="*/ 191544 h 445"/>
                  <a:gd name="T58" fmla="*/ 594834 w 498"/>
                  <a:gd name="T59" fmla="*/ 75420 h 445"/>
                  <a:gd name="T60" fmla="*/ 594834 w 498"/>
                  <a:gd name="T61" fmla="*/ 75420 h 445"/>
                  <a:gd name="T62" fmla="*/ 573291 w 498"/>
                  <a:gd name="T63" fmla="*/ 64646 h 445"/>
                  <a:gd name="T64" fmla="*/ 551748 w 498"/>
                  <a:gd name="T65" fmla="*/ 106546 h 445"/>
                  <a:gd name="T66" fmla="*/ 488315 w 498"/>
                  <a:gd name="T67" fmla="*/ 128095 h 445"/>
                  <a:gd name="T68" fmla="*/ 477543 w 498"/>
                  <a:gd name="T69" fmla="*/ 75420 h 445"/>
                  <a:gd name="T70" fmla="*/ 499086 w 498"/>
                  <a:gd name="T71" fmla="*/ 22746 h 445"/>
                  <a:gd name="T72" fmla="*/ 488315 w 498"/>
                  <a:gd name="T73" fmla="*/ 11972 h 445"/>
                  <a:gd name="T74" fmla="*/ 403338 w 498"/>
                  <a:gd name="T75" fmla="*/ 86195 h 445"/>
                  <a:gd name="T76" fmla="*/ 381795 w 498"/>
                  <a:gd name="T77" fmla="*/ 180770 h 445"/>
                  <a:gd name="T78" fmla="*/ 339905 w 498"/>
                  <a:gd name="T79" fmla="*/ 223867 h 445"/>
                  <a:gd name="T80" fmla="*/ 381795 w 498"/>
                  <a:gd name="T81" fmla="*/ 276542 h 445"/>
                  <a:gd name="T82" fmla="*/ 435653 w 498"/>
                  <a:gd name="T83" fmla="*/ 223867 h 445"/>
                  <a:gd name="T84" fmla="*/ 488315 w 498"/>
                  <a:gd name="T85" fmla="*/ 213093 h 445"/>
                  <a:gd name="T86" fmla="*/ 584063 w 498"/>
                  <a:gd name="T87" fmla="*/ 171193 h 445"/>
                  <a:gd name="T88" fmla="*/ 594834 w 498"/>
                  <a:gd name="T89" fmla="*/ 75420 h 445"/>
                  <a:gd name="T90" fmla="*/ 86173 w 498"/>
                  <a:gd name="T91" fmla="*/ 478860 h 445"/>
                  <a:gd name="T92" fmla="*/ 86173 w 498"/>
                  <a:gd name="T93" fmla="*/ 478860 h 445"/>
                  <a:gd name="T94" fmla="*/ 86173 w 498"/>
                  <a:gd name="T95" fmla="*/ 499212 h 445"/>
                  <a:gd name="T96" fmla="*/ 106520 w 498"/>
                  <a:gd name="T97" fmla="*/ 531535 h 445"/>
                  <a:gd name="T98" fmla="*/ 128063 w 498"/>
                  <a:gd name="T99" fmla="*/ 520760 h 445"/>
                  <a:gd name="T100" fmla="*/ 276472 w 498"/>
                  <a:gd name="T101" fmla="*/ 383088 h 445"/>
                  <a:gd name="T102" fmla="*/ 233386 w 498"/>
                  <a:gd name="T103" fmla="*/ 329216 h 445"/>
                  <a:gd name="T104" fmla="*/ 86173 w 498"/>
                  <a:gd name="T105" fmla="*/ 478860 h 44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498" h="445">
                    <a:moveTo>
                      <a:pt x="80" y="151"/>
                    </a:moveTo>
                    <a:lnTo>
                      <a:pt x="80" y="151"/>
                    </a:lnTo>
                    <a:cubicBezTo>
                      <a:pt x="97" y="134"/>
                      <a:pt x="116" y="143"/>
                      <a:pt x="142" y="169"/>
                    </a:cubicBezTo>
                    <a:cubicBezTo>
                      <a:pt x="151" y="178"/>
                      <a:pt x="151" y="169"/>
                      <a:pt x="151" y="169"/>
                    </a:cubicBezTo>
                    <a:cubicBezTo>
                      <a:pt x="160" y="169"/>
                      <a:pt x="186" y="134"/>
                      <a:pt x="195" y="134"/>
                    </a:cubicBezTo>
                    <a:cubicBezTo>
                      <a:pt x="195" y="134"/>
                      <a:pt x="195" y="134"/>
                      <a:pt x="195" y="125"/>
                    </a:cubicBezTo>
                    <a:cubicBezTo>
                      <a:pt x="186" y="125"/>
                      <a:pt x="178" y="116"/>
                      <a:pt x="178" y="107"/>
                    </a:cubicBezTo>
                    <a:cubicBezTo>
                      <a:pt x="133" y="45"/>
                      <a:pt x="301" y="10"/>
                      <a:pt x="275" y="10"/>
                    </a:cubicBezTo>
                    <a:cubicBezTo>
                      <a:pt x="257" y="0"/>
                      <a:pt x="204" y="0"/>
                      <a:pt x="195" y="0"/>
                    </a:cubicBezTo>
                    <a:cubicBezTo>
                      <a:pt x="169" y="10"/>
                      <a:pt x="125" y="36"/>
                      <a:pt x="107" y="54"/>
                    </a:cubicBezTo>
                    <a:cubicBezTo>
                      <a:pt x="80" y="72"/>
                      <a:pt x="72" y="81"/>
                      <a:pt x="72" y="81"/>
                    </a:cubicBezTo>
                    <a:cubicBezTo>
                      <a:pt x="62" y="89"/>
                      <a:pt x="72" y="107"/>
                      <a:pt x="53" y="116"/>
                    </a:cubicBezTo>
                    <a:cubicBezTo>
                      <a:pt x="36" y="125"/>
                      <a:pt x="27" y="116"/>
                      <a:pt x="18" y="125"/>
                    </a:cubicBezTo>
                    <a:cubicBezTo>
                      <a:pt x="18" y="134"/>
                      <a:pt x="9" y="134"/>
                      <a:pt x="0" y="143"/>
                    </a:cubicBezTo>
                    <a:lnTo>
                      <a:pt x="0" y="151"/>
                    </a:lnTo>
                    <a:lnTo>
                      <a:pt x="36" y="187"/>
                    </a:lnTo>
                    <a:cubicBezTo>
                      <a:pt x="36" y="196"/>
                      <a:pt x="44" y="196"/>
                      <a:pt x="53" y="196"/>
                    </a:cubicBezTo>
                    <a:cubicBezTo>
                      <a:pt x="53" y="187"/>
                      <a:pt x="62" y="178"/>
                      <a:pt x="72" y="178"/>
                    </a:cubicBezTo>
                    <a:cubicBezTo>
                      <a:pt x="72" y="178"/>
                      <a:pt x="72" y="151"/>
                      <a:pt x="80" y="151"/>
                    </a:cubicBezTo>
                    <a:close/>
                    <a:moveTo>
                      <a:pt x="222" y="160"/>
                    </a:moveTo>
                    <a:lnTo>
                      <a:pt x="222" y="160"/>
                    </a:lnTo>
                    <a:cubicBezTo>
                      <a:pt x="213" y="160"/>
                      <a:pt x="213" y="160"/>
                      <a:pt x="213" y="160"/>
                    </a:cubicBezTo>
                    <a:cubicBezTo>
                      <a:pt x="178" y="187"/>
                      <a:pt x="178" y="187"/>
                      <a:pt x="178" y="187"/>
                    </a:cubicBezTo>
                    <a:cubicBezTo>
                      <a:pt x="169" y="196"/>
                      <a:pt x="169" y="196"/>
                      <a:pt x="169" y="204"/>
                    </a:cubicBezTo>
                    <a:cubicBezTo>
                      <a:pt x="381" y="435"/>
                      <a:pt x="381" y="435"/>
                      <a:pt x="381" y="435"/>
                    </a:cubicBezTo>
                    <a:cubicBezTo>
                      <a:pt x="381" y="444"/>
                      <a:pt x="391" y="444"/>
                      <a:pt x="399" y="435"/>
                    </a:cubicBezTo>
                    <a:cubicBezTo>
                      <a:pt x="426" y="417"/>
                      <a:pt x="426" y="417"/>
                      <a:pt x="426" y="417"/>
                    </a:cubicBezTo>
                    <a:cubicBezTo>
                      <a:pt x="426" y="408"/>
                      <a:pt x="426" y="400"/>
                      <a:pt x="426" y="400"/>
                    </a:cubicBezTo>
                    <a:lnTo>
                      <a:pt x="222" y="160"/>
                    </a:lnTo>
                    <a:close/>
                    <a:moveTo>
                      <a:pt x="497" y="63"/>
                    </a:moveTo>
                    <a:lnTo>
                      <a:pt x="497" y="63"/>
                    </a:lnTo>
                    <a:cubicBezTo>
                      <a:pt x="488" y="45"/>
                      <a:pt x="488" y="54"/>
                      <a:pt x="479" y="54"/>
                    </a:cubicBezTo>
                    <a:cubicBezTo>
                      <a:pt x="479" y="63"/>
                      <a:pt x="461" y="81"/>
                      <a:pt x="461" y="89"/>
                    </a:cubicBezTo>
                    <a:cubicBezTo>
                      <a:pt x="452" y="107"/>
                      <a:pt x="435" y="125"/>
                      <a:pt x="408" y="107"/>
                    </a:cubicBezTo>
                    <a:cubicBezTo>
                      <a:pt x="381" y="81"/>
                      <a:pt x="391" y="72"/>
                      <a:pt x="399" y="63"/>
                    </a:cubicBezTo>
                    <a:cubicBezTo>
                      <a:pt x="399" y="54"/>
                      <a:pt x="417" y="28"/>
                      <a:pt x="417" y="19"/>
                    </a:cubicBezTo>
                    <a:cubicBezTo>
                      <a:pt x="426" y="19"/>
                      <a:pt x="417" y="10"/>
                      <a:pt x="408" y="10"/>
                    </a:cubicBezTo>
                    <a:cubicBezTo>
                      <a:pt x="399" y="19"/>
                      <a:pt x="346" y="36"/>
                      <a:pt x="337" y="72"/>
                    </a:cubicBezTo>
                    <a:cubicBezTo>
                      <a:pt x="328" y="98"/>
                      <a:pt x="346" y="125"/>
                      <a:pt x="319" y="151"/>
                    </a:cubicBezTo>
                    <a:cubicBezTo>
                      <a:pt x="284" y="187"/>
                      <a:pt x="284" y="187"/>
                      <a:pt x="284" y="187"/>
                    </a:cubicBezTo>
                    <a:cubicBezTo>
                      <a:pt x="319" y="231"/>
                      <a:pt x="319" y="231"/>
                      <a:pt x="319" y="231"/>
                    </a:cubicBezTo>
                    <a:cubicBezTo>
                      <a:pt x="364" y="187"/>
                      <a:pt x="364" y="187"/>
                      <a:pt x="364" y="187"/>
                    </a:cubicBezTo>
                    <a:cubicBezTo>
                      <a:pt x="372" y="178"/>
                      <a:pt x="391" y="169"/>
                      <a:pt x="408" y="178"/>
                    </a:cubicBezTo>
                    <a:cubicBezTo>
                      <a:pt x="452" y="187"/>
                      <a:pt x="470" y="169"/>
                      <a:pt x="488" y="143"/>
                    </a:cubicBezTo>
                    <a:cubicBezTo>
                      <a:pt x="497" y="116"/>
                      <a:pt x="497" y="72"/>
                      <a:pt x="497" y="63"/>
                    </a:cubicBezTo>
                    <a:close/>
                    <a:moveTo>
                      <a:pt x="72" y="400"/>
                    </a:moveTo>
                    <a:lnTo>
                      <a:pt x="72" y="400"/>
                    </a:lnTo>
                    <a:cubicBezTo>
                      <a:pt x="62" y="408"/>
                      <a:pt x="62" y="417"/>
                      <a:pt x="72" y="417"/>
                    </a:cubicBezTo>
                    <a:cubicBezTo>
                      <a:pt x="89" y="444"/>
                      <a:pt x="89" y="444"/>
                      <a:pt x="89" y="444"/>
                    </a:cubicBezTo>
                    <a:cubicBezTo>
                      <a:pt x="97" y="444"/>
                      <a:pt x="107" y="444"/>
                      <a:pt x="107" y="435"/>
                    </a:cubicBezTo>
                    <a:cubicBezTo>
                      <a:pt x="231" y="320"/>
                      <a:pt x="231" y="320"/>
                      <a:pt x="231" y="320"/>
                    </a:cubicBezTo>
                    <a:cubicBezTo>
                      <a:pt x="195" y="275"/>
                      <a:pt x="195" y="275"/>
                      <a:pt x="195" y="275"/>
                    </a:cubicBezTo>
                    <a:lnTo>
                      <a:pt x="72" y="4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45720" tIns="22860" rIns="45720" bIns="22860" anchor="ctr"/>
              <a:lstStyle/>
              <a:p>
                <a:pPr>
                  <a:defRPr/>
                </a:pPr>
                <a:endParaRPr lang="zh-CN" altLang="en-US" sz="3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3" name="组合 122"/>
          <p:cNvGrpSpPr/>
          <p:nvPr/>
        </p:nvGrpSpPr>
        <p:grpSpPr>
          <a:xfrm>
            <a:off x="6973188" y="4788792"/>
            <a:ext cx="1328713" cy="656432"/>
            <a:chOff x="5229890" y="3591594"/>
            <a:chExt cx="996535" cy="492324"/>
          </a:xfrm>
        </p:grpSpPr>
        <p:cxnSp>
          <p:nvCxnSpPr>
            <p:cNvPr id="124" name="Straight Connector 54"/>
            <p:cNvCxnSpPr/>
            <p:nvPr/>
          </p:nvCxnSpPr>
          <p:spPr>
            <a:xfrm>
              <a:off x="5229890" y="3793505"/>
              <a:ext cx="494238" cy="2381"/>
            </a:xfrm>
            <a:prstGeom prst="line">
              <a:avLst/>
            </a:prstGeom>
            <a:noFill/>
            <a:ln w="6350" cap="flat" cmpd="sng" algn="ctr">
              <a:solidFill>
                <a:srgbClr val="00AEEF"/>
              </a:solidFill>
              <a:prstDash val="sysDash"/>
              <a:miter lim="800000"/>
              <a:headEnd type="oval" w="sm" len="sm"/>
              <a:tailEnd type="triangle" w="sm" len="sm"/>
            </a:ln>
            <a:effectLst/>
          </p:spPr>
        </p:cxnSp>
        <p:grpSp>
          <p:nvGrpSpPr>
            <p:cNvPr id="125" name="组合 124"/>
            <p:cNvGrpSpPr/>
            <p:nvPr/>
          </p:nvGrpSpPr>
          <p:grpSpPr>
            <a:xfrm>
              <a:off x="5733974" y="3591594"/>
              <a:ext cx="492451" cy="492324"/>
              <a:chOff x="5772040" y="3591594"/>
              <a:chExt cx="492451" cy="492324"/>
            </a:xfrm>
          </p:grpSpPr>
          <p:sp>
            <p:nvSpPr>
              <p:cNvPr id="126" name="Oval 64"/>
              <p:cNvSpPr/>
              <p:nvPr/>
            </p:nvSpPr>
            <p:spPr>
              <a:xfrm>
                <a:off x="5772040" y="3591594"/>
                <a:ext cx="492451" cy="492324"/>
              </a:xfrm>
              <a:prstGeom prst="ellipse">
                <a:avLst/>
              </a:prstGeom>
              <a:solidFill>
                <a:srgbClr val="00AEEF">
                  <a:alpha val="61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21" tIns="45711" rIns="91421" bIns="45711" anchor="ctr"/>
              <a:lstStyle/>
              <a:p>
                <a:pPr algn="ctr" defTabSz="914400">
                  <a:defRPr/>
                </a:pPr>
                <a:r>
                  <a:rPr lang="en-US" kern="0" dirty="0">
                    <a:solidFill>
                      <a:schemeClr val="tx1"/>
                    </a:solidFill>
                    <a:latin typeface="Raleway Light"/>
                  </a:rPr>
                  <a:t> </a:t>
                </a:r>
                <a:endParaRPr lang="en-US" kern="0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  <p:sp>
            <p:nvSpPr>
              <p:cNvPr id="127" name="Freeform 32"/>
              <p:cNvSpPr>
                <a:spLocks noChangeArrowheads="1"/>
              </p:cNvSpPr>
              <p:nvPr/>
            </p:nvSpPr>
            <p:spPr bwMode="auto">
              <a:xfrm>
                <a:off x="5860927" y="3658168"/>
                <a:ext cx="314676" cy="320096"/>
              </a:xfrm>
              <a:custGeom>
                <a:avLst/>
                <a:gdLst>
                  <a:gd name="T0" fmla="*/ 500616 w 462"/>
                  <a:gd name="T1" fmla="*/ 417693 h 470"/>
                  <a:gd name="T2" fmla="*/ 500616 w 462"/>
                  <a:gd name="T3" fmla="*/ 417693 h 470"/>
                  <a:gd name="T4" fmla="*/ 500616 w 462"/>
                  <a:gd name="T5" fmla="*/ 344538 h 470"/>
                  <a:gd name="T6" fmla="*/ 407560 w 462"/>
                  <a:gd name="T7" fmla="*/ 250144 h 470"/>
                  <a:gd name="T8" fmla="*/ 345131 w 462"/>
                  <a:gd name="T9" fmla="*/ 250144 h 470"/>
                  <a:gd name="T10" fmla="*/ 302725 w 462"/>
                  <a:gd name="T11" fmla="*/ 218286 h 470"/>
                  <a:gd name="T12" fmla="*/ 302725 w 462"/>
                  <a:gd name="T13" fmla="*/ 134511 h 470"/>
                  <a:gd name="T14" fmla="*/ 345131 w 462"/>
                  <a:gd name="T15" fmla="*/ 71975 h 470"/>
                  <a:gd name="T16" fmla="*/ 272100 w 462"/>
                  <a:gd name="T17" fmla="*/ 0 h 470"/>
                  <a:gd name="T18" fmla="*/ 199068 w 462"/>
                  <a:gd name="T19" fmla="*/ 71975 h 470"/>
                  <a:gd name="T20" fmla="*/ 240296 w 462"/>
                  <a:gd name="T21" fmla="*/ 134511 h 470"/>
                  <a:gd name="T22" fmla="*/ 240296 w 462"/>
                  <a:gd name="T23" fmla="*/ 218286 h 470"/>
                  <a:gd name="T24" fmla="*/ 199068 w 462"/>
                  <a:gd name="T25" fmla="*/ 250144 h 470"/>
                  <a:gd name="T26" fmla="*/ 135461 w 462"/>
                  <a:gd name="T27" fmla="*/ 250144 h 470"/>
                  <a:gd name="T28" fmla="*/ 42405 w 462"/>
                  <a:gd name="T29" fmla="*/ 344538 h 470"/>
                  <a:gd name="T30" fmla="*/ 42405 w 462"/>
                  <a:gd name="T31" fmla="*/ 417693 h 470"/>
                  <a:gd name="T32" fmla="*/ 0 w 462"/>
                  <a:gd name="T33" fmla="*/ 480229 h 470"/>
                  <a:gd name="T34" fmla="*/ 62430 w 462"/>
                  <a:gd name="T35" fmla="*/ 553384 h 470"/>
                  <a:gd name="T36" fmla="*/ 135461 w 462"/>
                  <a:gd name="T37" fmla="*/ 480229 h 470"/>
                  <a:gd name="T38" fmla="*/ 94234 w 462"/>
                  <a:gd name="T39" fmla="*/ 417693 h 470"/>
                  <a:gd name="T40" fmla="*/ 94234 w 462"/>
                  <a:gd name="T41" fmla="*/ 344538 h 470"/>
                  <a:gd name="T42" fmla="*/ 135461 w 462"/>
                  <a:gd name="T43" fmla="*/ 303240 h 470"/>
                  <a:gd name="T44" fmla="*/ 199068 w 462"/>
                  <a:gd name="T45" fmla="*/ 303240 h 470"/>
                  <a:gd name="T46" fmla="*/ 240296 w 462"/>
                  <a:gd name="T47" fmla="*/ 292621 h 470"/>
                  <a:gd name="T48" fmla="*/ 240296 w 462"/>
                  <a:gd name="T49" fmla="*/ 417693 h 470"/>
                  <a:gd name="T50" fmla="*/ 199068 w 462"/>
                  <a:gd name="T51" fmla="*/ 480229 h 470"/>
                  <a:gd name="T52" fmla="*/ 272100 w 462"/>
                  <a:gd name="T53" fmla="*/ 553384 h 470"/>
                  <a:gd name="T54" fmla="*/ 345131 w 462"/>
                  <a:gd name="T55" fmla="*/ 480229 h 470"/>
                  <a:gd name="T56" fmla="*/ 302725 w 462"/>
                  <a:gd name="T57" fmla="*/ 417693 h 470"/>
                  <a:gd name="T58" fmla="*/ 302725 w 462"/>
                  <a:gd name="T59" fmla="*/ 292621 h 470"/>
                  <a:gd name="T60" fmla="*/ 345131 w 462"/>
                  <a:gd name="T61" fmla="*/ 303240 h 470"/>
                  <a:gd name="T62" fmla="*/ 407560 w 462"/>
                  <a:gd name="T63" fmla="*/ 303240 h 470"/>
                  <a:gd name="T64" fmla="*/ 448787 w 462"/>
                  <a:gd name="T65" fmla="*/ 344538 h 470"/>
                  <a:gd name="T66" fmla="*/ 448787 w 462"/>
                  <a:gd name="T67" fmla="*/ 417693 h 470"/>
                  <a:gd name="T68" fmla="*/ 407560 w 462"/>
                  <a:gd name="T69" fmla="*/ 480229 h 470"/>
                  <a:gd name="T70" fmla="*/ 480591 w 462"/>
                  <a:gd name="T71" fmla="*/ 553384 h 470"/>
                  <a:gd name="T72" fmla="*/ 543021 w 462"/>
                  <a:gd name="T73" fmla="*/ 480229 h 470"/>
                  <a:gd name="T74" fmla="*/ 500616 w 462"/>
                  <a:gd name="T75" fmla="*/ 417693 h 470"/>
                  <a:gd name="T76" fmla="*/ 104835 w 462"/>
                  <a:gd name="T77" fmla="*/ 480229 h 470"/>
                  <a:gd name="T78" fmla="*/ 104835 w 462"/>
                  <a:gd name="T79" fmla="*/ 480229 h 470"/>
                  <a:gd name="T80" fmla="*/ 62430 w 462"/>
                  <a:gd name="T81" fmla="*/ 521526 h 470"/>
                  <a:gd name="T82" fmla="*/ 21203 w 462"/>
                  <a:gd name="T83" fmla="*/ 480229 h 470"/>
                  <a:gd name="T84" fmla="*/ 62430 w 462"/>
                  <a:gd name="T85" fmla="*/ 438932 h 470"/>
                  <a:gd name="T86" fmla="*/ 104835 w 462"/>
                  <a:gd name="T87" fmla="*/ 480229 h 470"/>
                  <a:gd name="T88" fmla="*/ 230872 w 462"/>
                  <a:gd name="T89" fmla="*/ 71975 h 470"/>
                  <a:gd name="T90" fmla="*/ 230872 w 462"/>
                  <a:gd name="T91" fmla="*/ 71975 h 470"/>
                  <a:gd name="T92" fmla="*/ 272100 w 462"/>
                  <a:gd name="T93" fmla="*/ 30678 h 470"/>
                  <a:gd name="T94" fmla="*/ 313327 w 462"/>
                  <a:gd name="T95" fmla="*/ 71975 h 470"/>
                  <a:gd name="T96" fmla="*/ 272100 w 462"/>
                  <a:gd name="T97" fmla="*/ 114453 h 470"/>
                  <a:gd name="T98" fmla="*/ 230872 w 462"/>
                  <a:gd name="T99" fmla="*/ 71975 h 470"/>
                  <a:gd name="T100" fmla="*/ 313327 w 462"/>
                  <a:gd name="T101" fmla="*/ 480229 h 470"/>
                  <a:gd name="T102" fmla="*/ 313327 w 462"/>
                  <a:gd name="T103" fmla="*/ 480229 h 470"/>
                  <a:gd name="T104" fmla="*/ 272100 w 462"/>
                  <a:gd name="T105" fmla="*/ 521526 h 470"/>
                  <a:gd name="T106" fmla="*/ 230872 w 462"/>
                  <a:gd name="T107" fmla="*/ 480229 h 470"/>
                  <a:gd name="T108" fmla="*/ 272100 w 462"/>
                  <a:gd name="T109" fmla="*/ 438932 h 470"/>
                  <a:gd name="T110" fmla="*/ 313327 w 462"/>
                  <a:gd name="T111" fmla="*/ 480229 h 470"/>
                  <a:gd name="T112" fmla="*/ 480591 w 462"/>
                  <a:gd name="T113" fmla="*/ 521526 h 470"/>
                  <a:gd name="T114" fmla="*/ 480591 w 462"/>
                  <a:gd name="T115" fmla="*/ 521526 h 470"/>
                  <a:gd name="T116" fmla="*/ 438186 w 462"/>
                  <a:gd name="T117" fmla="*/ 480229 h 470"/>
                  <a:gd name="T118" fmla="*/ 480591 w 462"/>
                  <a:gd name="T119" fmla="*/ 438932 h 470"/>
                  <a:gd name="T120" fmla="*/ 511217 w 462"/>
                  <a:gd name="T121" fmla="*/ 480229 h 470"/>
                  <a:gd name="T122" fmla="*/ 480591 w 462"/>
                  <a:gd name="T123" fmla="*/ 521526 h 4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62" h="470">
                    <a:moveTo>
                      <a:pt x="425" y="354"/>
                    </a:moveTo>
                    <a:lnTo>
                      <a:pt x="425" y="354"/>
                    </a:lnTo>
                    <a:cubicBezTo>
                      <a:pt x="425" y="292"/>
                      <a:pt x="425" y="292"/>
                      <a:pt x="425" y="292"/>
                    </a:cubicBezTo>
                    <a:cubicBezTo>
                      <a:pt x="425" y="257"/>
                      <a:pt x="408" y="212"/>
                      <a:pt x="346" y="212"/>
                    </a:cubicBezTo>
                    <a:cubicBezTo>
                      <a:pt x="293" y="212"/>
                      <a:pt x="293" y="212"/>
                      <a:pt x="293" y="212"/>
                    </a:cubicBezTo>
                    <a:cubicBezTo>
                      <a:pt x="257" y="212"/>
                      <a:pt x="257" y="195"/>
                      <a:pt x="257" y="185"/>
                    </a:cubicBezTo>
                    <a:cubicBezTo>
                      <a:pt x="257" y="114"/>
                      <a:pt x="257" y="114"/>
                      <a:pt x="257" y="114"/>
                    </a:cubicBezTo>
                    <a:cubicBezTo>
                      <a:pt x="275" y="106"/>
                      <a:pt x="293" y="88"/>
                      <a:pt x="293" y="61"/>
                    </a:cubicBezTo>
                    <a:cubicBezTo>
                      <a:pt x="293" y="26"/>
                      <a:pt x="266" y="0"/>
                      <a:pt x="231" y="0"/>
                    </a:cubicBezTo>
                    <a:cubicBezTo>
                      <a:pt x="196" y="0"/>
                      <a:pt x="169" y="26"/>
                      <a:pt x="169" y="61"/>
                    </a:cubicBezTo>
                    <a:cubicBezTo>
                      <a:pt x="169" y="88"/>
                      <a:pt x="186" y="106"/>
                      <a:pt x="204" y="114"/>
                    </a:cubicBezTo>
                    <a:cubicBezTo>
                      <a:pt x="204" y="185"/>
                      <a:pt x="204" y="185"/>
                      <a:pt x="204" y="185"/>
                    </a:cubicBezTo>
                    <a:cubicBezTo>
                      <a:pt x="204" y="185"/>
                      <a:pt x="204" y="212"/>
                      <a:pt x="169" y="212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53" y="212"/>
                      <a:pt x="36" y="257"/>
                      <a:pt x="36" y="292"/>
                    </a:cubicBezTo>
                    <a:cubicBezTo>
                      <a:pt x="36" y="354"/>
                      <a:pt x="36" y="354"/>
                      <a:pt x="36" y="354"/>
                    </a:cubicBezTo>
                    <a:cubicBezTo>
                      <a:pt x="9" y="363"/>
                      <a:pt x="0" y="380"/>
                      <a:pt x="0" y="407"/>
                    </a:cubicBezTo>
                    <a:cubicBezTo>
                      <a:pt x="0" y="442"/>
                      <a:pt x="27" y="469"/>
                      <a:pt x="53" y="469"/>
                    </a:cubicBezTo>
                    <a:cubicBezTo>
                      <a:pt x="89" y="469"/>
                      <a:pt x="115" y="442"/>
                      <a:pt x="115" y="407"/>
                    </a:cubicBezTo>
                    <a:cubicBezTo>
                      <a:pt x="115" y="380"/>
                      <a:pt x="98" y="363"/>
                      <a:pt x="80" y="354"/>
                    </a:cubicBezTo>
                    <a:cubicBezTo>
                      <a:pt x="80" y="292"/>
                      <a:pt x="80" y="292"/>
                      <a:pt x="80" y="292"/>
                    </a:cubicBezTo>
                    <a:cubicBezTo>
                      <a:pt x="80" y="292"/>
                      <a:pt x="80" y="257"/>
                      <a:pt x="115" y="257"/>
                    </a:cubicBezTo>
                    <a:cubicBezTo>
                      <a:pt x="169" y="257"/>
                      <a:pt x="169" y="257"/>
                      <a:pt x="169" y="257"/>
                    </a:cubicBezTo>
                    <a:cubicBezTo>
                      <a:pt x="186" y="257"/>
                      <a:pt x="196" y="257"/>
                      <a:pt x="204" y="248"/>
                    </a:cubicBezTo>
                    <a:cubicBezTo>
                      <a:pt x="204" y="354"/>
                      <a:pt x="204" y="354"/>
                      <a:pt x="204" y="354"/>
                    </a:cubicBezTo>
                    <a:cubicBezTo>
                      <a:pt x="186" y="363"/>
                      <a:pt x="169" y="380"/>
                      <a:pt x="169" y="407"/>
                    </a:cubicBezTo>
                    <a:cubicBezTo>
                      <a:pt x="169" y="442"/>
                      <a:pt x="196" y="469"/>
                      <a:pt x="231" y="469"/>
                    </a:cubicBezTo>
                    <a:cubicBezTo>
                      <a:pt x="266" y="469"/>
                      <a:pt x="293" y="442"/>
                      <a:pt x="293" y="407"/>
                    </a:cubicBezTo>
                    <a:cubicBezTo>
                      <a:pt x="293" y="380"/>
                      <a:pt x="275" y="363"/>
                      <a:pt x="257" y="354"/>
                    </a:cubicBezTo>
                    <a:cubicBezTo>
                      <a:pt x="257" y="248"/>
                      <a:pt x="257" y="248"/>
                      <a:pt x="257" y="248"/>
                    </a:cubicBezTo>
                    <a:cubicBezTo>
                      <a:pt x="266" y="257"/>
                      <a:pt x="275" y="257"/>
                      <a:pt x="293" y="257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81" y="257"/>
                      <a:pt x="381" y="283"/>
                      <a:pt x="381" y="292"/>
                    </a:cubicBezTo>
                    <a:cubicBezTo>
                      <a:pt x="381" y="354"/>
                      <a:pt x="381" y="354"/>
                      <a:pt x="381" y="354"/>
                    </a:cubicBezTo>
                    <a:cubicBezTo>
                      <a:pt x="363" y="363"/>
                      <a:pt x="346" y="380"/>
                      <a:pt x="346" y="407"/>
                    </a:cubicBezTo>
                    <a:cubicBezTo>
                      <a:pt x="346" y="442"/>
                      <a:pt x="372" y="469"/>
                      <a:pt x="408" y="469"/>
                    </a:cubicBezTo>
                    <a:cubicBezTo>
                      <a:pt x="434" y="469"/>
                      <a:pt x="461" y="442"/>
                      <a:pt x="461" y="407"/>
                    </a:cubicBezTo>
                    <a:cubicBezTo>
                      <a:pt x="461" y="380"/>
                      <a:pt x="453" y="363"/>
                      <a:pt x="425" y="354"/>
                    </a:cubicBezTo>
                    <a:close/>
                    <a:moveTo>
                      <a:pt x="89" y="407"/>
                    </a:moveTo>
                    <a:lnTo>
                      <a:pt x="89" y="407"/>
                    </a:lnTo>
                    <a:cubicBezTo>
                      <a:pt x="89" y="425"/>
                      <a:pt x="71" y="442"/>
                      <a:pt x="53" y="442"/>
                    </a:cubicBezTo>
                    <a:cubicBezTo>
                      <a:pt x="36" y="442"/>
                      <a:pt x="18" y="425"/>
                      <a:pt x="18" y="407"/>
                    </a:cubicBezTo>
                    <a:cubicBezTo>
                      <a:pt x="18" y="389"/>
                      <a:pt x="36" y="372"/>
                      <a:pt x="53" y="372"/>
                    </a:cubicBezTo>
                    <a:cubicBezTo>
                      <a:pt x="71" y="372"/>
                      <a:pt x="89" y="389"/>
                      <a:pt x="89" y="407"/>
                    </a:cubicBezTo>
                    <a:close/>
                    <a:moveTo>
                      <a:pt x="196" y="61"/>
                    </a:moveTo>
                    <a:lnTo>
                      <a:pt x="196" y="61"/>
                    </a:lnTo>
                    <a:cubicBezTo>
                      <a:pt x="196" y="44"/>
                      <a:pt x="213" y="26"/>
                      <a:pt x="231" y="26"/>
                    </a:cubicBezTo>
                    <a:cubicBezTo>
                      <a:pt x="249" y="26"/>
                      <a:pt x="266" y="44"/>
                      <a:pt x="266" y="61"/>
                    </a:cubicBezTo>
                    <a:cubicBezTo>
                      <a:pt x="266" y="79"/>
                      <a:pt x="249" y="97"/>
                      <a:pt x="231" y="97"/>
                    </a:cubicBezTo>
                    <a:cubicBezTo>
                      <a:pt x="213" y="97"/>
                      <a:pt x="196" y="79"/>
                      <a:pt x="196" y="61"/>
                    </a:cubicBezTo>
                    <a:close/>
                    <a:moveTo>
                      <a:pt x="266" y="407"/>
                    </a:moveTo>
                    <a:lnTo>
                      <a:pt x="266" y="407"/>
                    </a:lnTo>
                    <a:cubicBezTo>
                      <a:pt x="266" y="425"/>
                      <a:pt x="249" y="442"/>
                      <a:pt x="231" y="442"/>
                    </a:cubicBezTo>
                    <a:cubicBezTo>
                      <a:pt x="213" y="442"/>
                      <a:pt x="196" y="425"/>
                      <a:pt x="196" y="407"/>
                    </a:cubicBezTo>
                    <a:cubicBezTo>
                      <a:pt x="196" y="389"/>
                      <a:pt x="213" y="372"/>
                      <a:pt x="231" y="372"/>
                    </a:cubicBezTo>
                    <a:cubicBezTo>
                      <a:pt x="249" y="372"/>
                      <a:pt x="266" y="389"/>
                      <a:pt x="266" y="407"/>
                    </a:cubicBezTo>
                    <a:close/>
                    <a:moveTo>
                      <a:pt x="408" y="442"/>
                    </a:moveTo>
                    <a:lnTo>
                      <a:pt x="408" y="442"/>
                    </a:lnTo>
                    <a:cubicBezTo>
                      <a:pt x="381" y="442"/>
                      <a:pt x="372" y="425"/>
                      <a:pt x="372" y="407"/>
                    </a:cubicBezTo>
                    <a:cubicBezTo>
                      <a:pt x="372" y="389"/>
                      <a:pt x="381" y="372"/>
                      <a:pt x="408" y="372"/>
                    </a:cubicBezTo>
                    <a:cubicBezTo>
                      <a:pt x="425" y="372"/>
                      <a:pt x="434" y="389"/>
                      <a:pt x="434" y="407"/>
                    </a:cubicBezTo>
                    <a:cubicBezTo>
                      <a:pt x="434" y="425"/>
                      <a:pt x="425" y="442"/>
                      <a:pt x="408" y="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45720" tIns="22860" rIns="45720" bIns="22860" anchor="ctr"/>
              <a:lstStyle/>
              <a:p>
                <a:pPr>
                  <a:defRPr/>
                </a:pPr>
                <a:endParaRPr lang="zh-CN" altLang="en-US" sz="32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4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399601" y="1162860"/>
            <a:ext cx="2541931" cy="2275679"/>
            <a:chOff x="6456040" y="1196752"/>
            <a:chExt cx="2313684" cy="1994554"/>
          </a:xfrm>
          <a:solidFill>
            <a:srgbClr val="558ED5"/>
          </a:solidFill>
        </p:grpSpPr>
        <p:sp>
          <p:nvSpPr>
            <p:cNvPr id="3" name="六边形 2"/>
            <p:cNvSpPr/>
            <p:nvPr/>
          </p:nvSpPr>
          <p:spPr>
            <a:xfrm>
              <a:off x="6456040" y="1196752"/>
              <a:ext cx="2313684" cy="1994554"/>
            </a:xfrm>
            <a:prstGeom prst="hexagon">
              <a:avLst>
                <a:gd name="adj" fmla="val 28701"/>
                <a:gd name="vf" fmla="val 115470"/>
              </a:avLst>
            </a:prstGeom>
            <a:solidFill>
              <a:srgbClr val="076BB0"/>
            </a:solidFill>
            <a:ln w="0"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4" name="文本框 6"/>
            <p:cNvSpPr txBox="1">
              <a:spLocks noChangeArrowheads="1"/>
            </p:cNvSpPr>
            <p:nvPr/>
          </p:nvSpPr>
          <p:spPr bwMode="auto">
            <a:xfrm>
              <a:off x="6771491" y="1506152"/>
              <a:ext cx="1694738" cy="137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600">
                  <a:ln w="38100">
                    <a:noFill/>
                  </a:ln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9600" dirty="0"/>
                <a:t>03</a:t>
              </a:r>
              <a:endParaRPr lang="zh-CN" altLang="en-US" sz="9600" dirty="0"/>
            </a:p>
          </p:txBody>
        </p:sp>
      </p:grp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02384" y="2300700"/>
            <a:ext cx="5253656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48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价值</a:t>
            </a:r>
            <a:r>
              <a:rPr lang="zh-CN" altLang="en-US" sz="54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分析</a:t>
            </a:r>
            <a:endParaRPr lang="zh-CN" altLang="en-US" sz="5400" b="1" dirty="0">
              <a:solidFill>
                <a:srgbClr val="076BB0"/>
              </a:solidFill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网络准入系统带来的价值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83671" y="1970012"/>
            <a:ext cx="805218" cy="805218"/>
          </a:xfrm>
          <a:prstGeom prst="ellipse">
            <a:avLst/>
          </a:prstGeom>
          <a:solidFill>
            <a:srgbClr val="328FC1">
              <a:alpha val="6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16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>
            <a:stCxn id="30" idx="6"/>
          </p:cNvCxnSpPr>
          <p:nvPr/>
        </p:nvCxnSpPr>
        <p:spPr>
          <a:xfrm>
            <a:off x="1888889" y="2300866"/>
            <a:ext cx="4687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1083671" y="3289786"/>
            <a:ext cx="805218" cy="805218"/>
          </a:xfrm>
          <a:prstGeom prst="ellipse">
            <a:avLst/>
          </a:prstGeom>
          <a:solidFill>
            <a:srgbClr val="00AEEF">
              <a:alpha val="3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16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>
            <a:stCxn id="32" idx="6"/>
          </p:cNvCxnSpPr>
          <p:nvPr/>
        </p:nvCxnSpPr>
        <p:spPr>
          <a:xfrm>
            <a:off x="1888889" y="3620640"/>
            <a:ext cx="4687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1083671" y="4754292"/>
            <a:ext cx="805218" cy="805218"/>
          </a:xfrm>
          <a:prstGeom prst="ellipse">
            <a:avLst/>
          </a:prstGeom>
          <a:solidFill>
            <a:srgbClr val="328FC1">
              <a:alpha val="6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16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>
            <a:stCxn id="34" idx="6"/>
          </p:cNvCxnSpPr>
          <p:nvPr/>
        </p:nvCxnSpPr>
        <p:spPr>
          <a:xfrm>
            <a:off x="1888889" y="5085146"/>
            <a:ext cx="4687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6501988" y="1970012"/>
            <a:ext cx="805218" cy="805218"/>
          </a:xfrm>
          <a:prstGeom prst="ellipse">
            <a:avLst/>
          </a:prstGeom>
          <a:solidFill>
            <a:srgbClr val="00AEEF">
              <a:alpha val="3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16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>
            <a:stCxn id="36" idx="6"/>
          </p:cNvCxnSpPr>
          <p:nvPr/>
        </p:nvCxnSpPr>
        <p:spPr>
          <a:xfrm>
            <a:off x="7307206" y="2300866"/>
            <a:ext cx="4687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/>
        </p:nvSpPr>
        <p:spPr>
          <a:xfrm>
            <a:off x="6501988" y="3289786"/>
            <a:ext cx="805218" cy="805218"/>
          </a:xfrm>
          <a:prstGeom prst="ellipse">
            <a:avLst/>
          </a:prstGeom>
          <a:solidFill>
            <a:srgbClr val="328FC1">
              <a:alpha val="6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16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>
            <a:stCxn id="38" idx="6"/>
          </p:cNvCxnSpPr>
          <p:nvPr/>
        </p:nvCxnSpPr>
        <p:spPr>
          <a:xfrm>
            <a:off x="7307206" y="3620640"/>
            <a:ext cx="4687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6501988" y="4754292"/>
            <a:ext cx="805218" cy="805218"/>
          </a:xfrm>
          <a:prstGeom prst="ellipse">
            <a:avLst/>
          </a:prstGeom>
          <a:solidFill>
            <a:srgbClr val="00AEEF">
              <a:alpha val="3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dirty="0">
                <a:solidFill>
                  <a:srgbClr val="558E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16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连接符 40"/>
          <p:cNvCxnSpPr>
            <a:stCxn id="40" idx="6"/>
          </p:cNvCxnSpPr>
          <p:nvPr/>
        </p:nvCxnSpPr>
        <p:spPr>
          <a:xfrm>
            <a:off x="7307206" y="5085146"/>
            <a:ext cx="4687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2423653" y="2025621"/>
            <a:ext cx="3584978" cy="658001"/>
            <a:chOff x="2103442" y="1993722"/>
            <a:chExt cx="3584978" cy="658001"/>
          </a:xfrm>
        </p:grpSpPr>
        <p:sp>
          <p:nvSpPr>
            <p:cNvPr id="43" name="文本框 42"/>
            <p:cNvSpPr txBox="1"/>
            <p:nvPr/>
          </p:nvSpPr>
          <p:spPr>
            <a:xfrm>
              <a:off x="2103442" y="2283423"/>
              <a:ext cx="355195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建立需要授权接入的可信网络体系</a:t>
              </a:r>
              <a:endPara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136461" y="1993722"/>
              <a:ext cx="355195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内网安全</a:t>
              </a:r>
              <a:endPara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447148" y="3349524"/>
            <a:ext cx="3600218" cy="663716"/>
            <a:chOff x="2126937" y="1833702"/>
            <a:chExt cx="3600218" cy="663716"/>
          </a:xfrm>
        </p:grpSpPr>
        <p:sp>
          <p:nvSpPr>
            <p:cNvPr id="46" name="文本框 45"/>
            <p:cNvSpPr txBox="1"/>
            <p:nvPr/>
          </p:nvSpPr>
          <p:spPr>
            <a:xfrm>
              <a:off x="2126937" y="2129118"/>
              <a:ext cx="355195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建立统一的终端安全基线标准</a:t>
              </a:r>
              <a:endPara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175196" y="1833702"/>
              <a:ext cx="355195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安全基线</a:t>
              </a:r>
              <a:endPara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456672" y="4765502"/>
            <a:ext cx="3551959" cy="657366"/>
            <a:chOff x="2136461" y="1993722"/>
            <a:chExt cx="3551959" cy="657366"/>
          </a:xfrm>
        </p:grpSpPr>
        <p:sp>
          <p:nvSpPr>
            <p:cNvPr id="49" name="文本框 48"/>
            <p:cNvSpPr txBox="1"/>
            <p:nvPr/>
          </p:nvSpPr>
          <p:spPr>
            <a:xfrm>
              <a:off x="2136462" y="2282788"/>
              <a:ext cx="355195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建立安全边界，防止非授权网络随意接入</a:t>
              </a:r>
              <a:endPara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136461" y="1993722"/>
              <a:ext cx="355195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外网需求</a:t>
              </a:r>
              <a:endPara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899565" y="1993722"/>
            <a:ext cx="3551959" cy="657366"/>
            <a:chOff x="2136461" y="1993722"/>
            <a:chExt cx="3551959" cy="657366"/>
          </a:xfrm>
        </p:grpSpPr>
        <p:sp>
          <p:nvSpPr>
            <p:cNvPr id="52" name="文本框 51"/>
            <p:cNvSpPr txBox="1"/>
            <p:nvPr/>
          </p:nvSpPr>
          <p:spPr>
            <a:xfrm>
              <a:off x="2136462" y="2282788"/>
              <a:ext cx="355195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对入网设备进行安全检查，不合规设备隔离修复</a:t>
              </a:r>
              <a:endPara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136461" y="1993722"/>
              <a:ext cx="3551959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终端安全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899565" y="3379220"/>
            <a:ext cx="3551959" cy="657366"/>
            <a:chOff x="2136461" y="1993722"/>
            <a:chExt cx="3551959" cy="657366"/>
          </a:xfrm>
        </p:grpSpPr>
        <p:sp>
          <p:nvSpPr>
            <p:cNvPr id="55" name="文本框 54"/>
            <p:cNvSpPr txBox="1"/>
            <p:nvPr/>
          </p:nvSpPr>
          <p:spPr>
            <a:xfrm>
              <a:off x="2136462" y="2282788"/>
              <a:ext cx="355195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zh-CN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自动统计全网资产信息，安全状态一目了然</a:t>
              </a:r>
              <a:endParaRPr lang="zh-CN" sz="12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136461" y="1993722"/>
              <a:ext cx="3551959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资产可视化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899565" y="4765988"/>
            <a:ext cx="3551959" cy="657366"/>
            <a:chOff x="2136461" y="1993722"/>
            <a:chExt cx="3551959" cy="657366"/>
          </a:xfrm>
        </p:grpSpPr>
        <p:sp>
          <p:nvSpPr>
            <p:cNvPr id="58" name="文本框 57"/>
            <p:cNvSpPr txBox="1"/>
            <p:nvPr/>
          </p:nvSpPr>
          <p:spPr>
            <a:xfrm>
              <a:off x="2136462" y="2282788"/>
              <a:ext cx="355195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sym typeface="+mn-ea"/>
                </a:rPr>
                <a:t>集中策略制定，简化维护系统、降低单位维护成本</a:t>
              </a:r>
              <a:endPara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136461" y="1993722"/>
              <a:ext cx="3551959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管理运维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0" name="Picture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6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0" grpId="0" bldLvl="0" animBg="1"/>
      <p:bldP spid="32" grpId="0" bldLvl="0" animBg="1"/>
      <p:bldP spid="34" grpId="0" bldLvl="0" animBg="1"/>
      <p:bldP spid="36" grpId="0" bldLvl="0" animBg="1"/>
      <p:bldP spid="38" grpId="0" bldLvl="0" animBg="1"/>
      <p:bldP spid="4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边形 3"/>
          <p:cNvSpPr/>
          <p:nvPr/>
        </p:nvSpPr>
        <p:spPr>
          <a:xfrm>
            <a:off x="2018813" y="2420888"/>
            <a:ext cx="1610099" cy="1388016"/>
          </a:xfrm>
          <a:prstGeom prst="hexagon">
            <a:avLst/>
          </a:prstGeom>
          <a:solidFill>
            <a:srgbClr val="076BB0"/>
          </a:solidFill>
          <a:ln w="0">
            <a:gradFill>
              <a:gsLst>
                <a:gs pos="74000">
                  <a:srgbClr val="00B0F0">
                    <a:alpha val="27000"/>
                  </a:srgbClr>
                </a:gs>
                <a:gs pos="83000">
                  <a:srgbClr val="2378C2"/>
                </a:gs>
                <a:gs pos="100000">
                  <a:srgbClr val="55B5E2"/>
                </a:gs>
              </a:gsLst>
              <a:lin ang="5400000" scaled="1"/>
            </a:gra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>
                  <a:lumMod val="40000"/>
                  <a:lumOff val="60000"/>
                </a:schemeClr>
              </a:solidFill>
              <a:cs typeface="+mn-ea"/>
            </a:endParaRPr>
          </a:p>
        </p:txBody>
      </p:sp>
      <p:sp>
        <p:nvSpPr>
          <p:cNvPr id="5" name="六边形 4"/>
          <p:cNvSpPr/>
          <p:nvPr/>
        </p:nvSpPr>
        <p:spPr>
          <a:xfrm>
            <a:off x="4265974" y="2420888"/>
            <a:ext cx="1610099" cy="1388016"/>
          </a:xfrm>
          <a:prstGeom prst="hexagon">
            <a:avLst/>
          </a:prstGeom>
          <a:solidFill>
            <a:srgbClr val="076BB0"/>
          </a:solidFill>
          <a:ln w="0">
            <a:gradFill>
              <a:gsLst>
                <a:gs pos="74000">
                  <a:srgbClr val="00B0F0">
                    <a:alpha val="27000"/>
                  </a:srgbClr>
                </a:gs>
                <a:gs pos="83000">
                  <a:srgbClr val="2378C2"/>
                </a:gs>
                <a:gs pos="100000">
                  <a:srgbClr val="55B5E2"/>
                </a:gs>
              </a:gsLst>
              <a:lin ang="5400000" scaled="1"/>
            </a:gra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bg1"/>
              </a:solidFill>
              <a:cs typeface="+mn-ea"/>
            </a:endParaRPr>
          </a:p>
        </p:txBody>
      </p:sp>
      <p:sp>
        <p:nvSpPr>
          <p:cNvPr id="6" name="六边形 5"/>
          <p:cNvSpPr/>
          <p:nvPr/>
        </p:nvSpPr>
        <p:spPr>
          <a:xfrm>
            <a:off x="6513135" y="2420888"/>
            <a:ext cx="1610099" cy="1388016"/>
          </a:xfrm>
          <a:prstGeom prst="hexagon">
            <a:avLst/>
          </a:prstGeom>
          <a:solidFill>
            <a:srgbClr val="076BB0"/>
          </a:solidFill>
          <a:ln w="0">
            <a:gradFill>
              <a:gsLst>
                <a:gs pos="74000">
                  <a:srgbClr val="00B0F0">
                    <a:alpha val="27000"/>
                  </a:srgbClr>
                </a:gs>
                <a:gs pos="83000">
                  <a:srgbClr val="2378C2"/>
                </a:gs>
                <a:gs pos="100000">
                  <a:srgbClr val="55B5E2"/>
                </a:gs>
              </a:gsLst>
              <a:lin ang="5400000" scaled="1"/>
            </a:gra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bg1"/>
              </a:solidFill>
              <a:cs typeface="+mn-ea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8760296" y="2420888"/>
            <a:ext cx="1610099" cy="1388016"/>
          </a:xfrm>
          <a:prstGeom prst="hexagon">
            <a:avLst/>
          </a:prstGeom>
          <a:solidFill>
            <a:srgbClr val="076BB0"/>
          </a:solidFill>
          <a:ln w="0">
            <a:gradFill>
              <a:gsLst>
                <a:gs pos="74000">
                  <a:srgbClr val="00B0F0">
                    <a:alpha val="27000"/>
                  </a:srgbClr>
                </a:gs>
                <a:gs pos="83000">
                  <a:srgbClr val="2378C2"/>
                </a:gs>
                <a:gs pos="100000">
                  <a:srgbClr val="55B5E2"/>
                </a:gs>
              </a:gsLst>
              <a:lin ang="5400000" scaled="1"/>
            </a:gra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bg1"/>
              </a:solidFill>
              <a:cs typeface="+mn-ea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2452704" y="2636912"/>
            <a:ext cx="742315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4800" dirty="0"/>
              <a:t>01</a:t>
            </a:r>
            <a:endParaRPr lang="zh-CN" altLang="en-US" sz="4800" dirty="0"/>
          </a:p>
        </p:txBody>
      </p: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4637250" y="2636912"/>
            <a:ext cx="815975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4800" dirty="0"/>
              <a:t>02</a:t>
            </a:r>
            <a:endParaRPr lang="zh-CN" altLang="en-US" sz="4800" dirty="0"/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6896541" y="2636912"/>
            <a:ext cx="83312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4800" dirty="0"/>
              <a:t>03</a:t>
            </a:r>
            <a:endParaRPr lang="zh-CN" altLang="en-US" sz="4800" dirty="0"/>
          </a:p>
        </p:txBody>
      </p:sp>
      <p:sp>
        <p:nvSpPr>
          <p:cNvPr id="11" name="文本框 6"/>
          <p:cNvSpPr txBox="1">
            <a:spLocks noChangeArrowheads="1"/>
          </p:cNvSpPr>
          <p:nvPr/>
        </p:nvSpPr>
        <p:spPr bwMode="auto">
          <a:xfrm>
            <a:off x="9172808" y="2636912"/>
            <a:ext cx="814705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4800" dirty="0"/>
              <a:t>04</a:t>
            </a:r>
            <a:endParaRPr lang="zh-CN" altLang="en-US" sz="4800" dirty="0"/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1520895" y="4149080"/>
            <a:ext cx="2605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需求分析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3810906" y="4149080"/>
            <a:ext cx="2605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解决方案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100917" y="4149080"/>
            <a:ext cx="2605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价值分析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8390927" y="4149080"/>
            <a:ext cx="2605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服务案例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4989" y="908720"/>
            <a:ext cx="440695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60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76BB0"/>
                </a:solidFill>
                <a:effectLst>
                  <a:outerShdw blurRad="1905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CONTENTS</a:t>
            </a:r>
            <a:endParaRPr lang="en-US" altLang="zh-CN" dirty="0">
              <a:solidFill>
                <a:srgbClr val="076BB0"/>
              </a:solidFill>
              <a:effectLst>
                <a:outerShdw blurRad="1905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售后服务</a:t>
            </a:r>
            <a:endParaRPr lang="zh-CN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8"/>
          <p:cNvSpPr>
            <a:spLocks noEditPoints="1"/>
          </p:cNvSpPr>
          <p:nvPr/>
        </p:nvSpPr>
        <p:spPr bwMode="auto">
          <a:xfrm rot="5400000">
            <a:off x="7592266" y="2211306"/>
            <a:ext cx="658284" cy="45337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rgbClr val="558ED5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2378C2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Freeform 19"/>
          <p:cNvSpPr>
            <a:spLocks noEditPoints="1"/>
          </p:cNvSpPr>
          <p:nvPr/>
        </p:nvSpPr>
        <p:spPr bwMode="auto">
          <a:xfrm rot="5400000">
            <a:off x="4181653" y="2211306"/>
            <a:ext cx="658284" cy="45337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rgbClr val="558ED5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2378C2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Freeform 20"/>
          <p:cNvSpPr>
            <a:spLocks noEditPoints="1"/>
          </p:cNvSpPr>
          <p:nvPr/>
        </p:nvSpPr>
        <p:spPr bwMode="auto">
          <a:xfrm rot="5400000">
            <a:off x="904982" y="2292261"/>
            <a:ext cx="658284" cy="45337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rgbClr val="558ED5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2378C2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052191" y="2072095"/>
            <a:ext cx="2294848" cy="731797"/>
            <a:chOff x="4304043" y="1286668"/>
            <a:chExt cx="3837944" cy="2757793"/>
          </a:xfrm>
          <a:solidFill>
            <a:srgbClr val="2378C2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6" name="圆角矩形 7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7" name="圆角矩形 8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系统培训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713230" y="2112010"/>
            <a:ext cx="2470150" cy="731520"/>
            <a:chOff x="4304043" y="1286668"/>
            <a:chExt cx="3871997" cy="2757793"/>
          </a:xfrm>
          <a:solidFill>
            <a:srgbClr val="2378C2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9" name="圆角矩形 1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" name="圆角矩形 11"/>
            <p:cNvSpPr/>
            <p:nvPr/>
          </p:nvSpPr>
          <p:spPr>
            <a:xfrm>
              <a:off x="4351832" y="1372816"/>
              <a:ext cx="3824208" cy="258445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产品的安装调试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491437" y="2072095"/>
            <a:ext cx="2294848" cy="731797"/>
            <a:chOff x="4304043" y="1286668"/>
            <a:chExt cx="3837944" cy="2757793"/>
          </a:xfrm>
          <a:solidFill>
            <a:srgbClr val="4E7B9F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" name="圆角矩形 14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solidFill>
              <a:srgbClr val="237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售后服务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4" name="TextBox 20"/>
          <p:cNvSpPr txBox="1"/>
          <p:nvPr/>
        </p:nvSpPr>
        <p:spPr>
          <a:xfrm>
            <a:off x="1460300" y="3140898"/>
            <a:ext cx="2592288" cy="2473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sz="1335" dirty="0">
                <a:solidFill>
                  <a:srgbClr val="2378C2"/>
                </a:solidFill>
                <a:latin typeface="微软雅黑" panose="020B0503020204020204" pitchFamily="34" charset="-122"/>
              </a:rPr>
              <a:t>根据用户网络实际应用环境，我们建议本着分步实施、积累经验的原则，先在信息中心和单独组网挑选出几十台设备进行实施，实施过程中，总结经验、统一流程，之后在全网其他管理分区推广实施。</a:t>
            </a:r>
            <a:endParaRPr sz="1335" dirty="0">
              <a:solidFill>
                <a:srgbClr val="2378C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4982845" y="3185160"/>
            <a:ext cx="2572385" cy="24504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1335" dirty="0">
                <a:solidFill>
                  <a:srgbClr val="2378C2"/>
                </a:solidFill>
                <a:latin typeface="微软雅黑" panose="020B0503020204020204" pitchFamily="34" charset="-122"/>
              </a:rPr>
              <a:t>针对用户所购产品系统模块提供专项培训服务，包含系统平台操作使用、数据库列表信息及相关计算机操作知识。同时会针对单位用户数据安全管理制度进行经验交流，主要围绕提高单位数据安全管理整体管理水平。</a:t>
            </a:r>
            <a:endParaRPr sz="1335" dirty="0">
              <a:solidFill>
                <a:srgbClr val="2378C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8383228" y="3156511"/>
            <a:ext cx="2592288" cy="22231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sz="1335" dirty="0">
                <a:solidFill>
                  <a:srgbClr val="2378C2"/>
                </a:solidFill>
                <a:latin typeface="微软雅黑" panose="020B0503020204020204" pitchFamily="34" charset="-122"/>
              </a:rPr>
              <a:t>提供软件版本升级和新产品发布通告服务，为每个客户指定1名工程师，提供长期电话、QQ、Email等多种方式的远程技术支持，全程负责售后服务工作，响应时间不超过2小时。</a:t>
            </a:r>
            <a:endParaRPr sz="1335" dirty="0">
              <a:solidFill>
                <a:srgbClr val="2378C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399601" y="1162860"/>
            <a:ext cx="2541931" cy="2275679"/>
            <a:chOff x="6456040" y="1196752"/>
            <a:chExt cx="2313684" cy="1994554"/>
          </a:xfrm>
          <a:solidFill>
            <a:srgbClr val="558ED5"/>
          </a:solidFill>
        </p:grpSpPr>
        <p:sp>
          <p:nvSpPr>
            <p:cNvPr id="3" name="六边形 2"/>
            <p:cNvSpPr/>
            <p:nvPr/>
          </p:nvSpPr>
          <p:spPr>
            <a:xfrm>
              <a:off x="6456040" y="1196752"/>
              <a:ext cx="2313684" cy="1994554"/>
            </a:xfrm>
            <a:prstGeom prst="hexagon">
              <a:avLst>
                <a:gd name="adj" fmla="val 28701"/>
                <a:gd name="vf" fmla="val 115470"/>
              </a:avLst>
            </a:prstGeom>
            <a:solidFill>
              <a:srgbClr val="076BB0"/>
            </a:solidFill>
            <a:ln w="0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4" name="文本框 6"/>
            <p:cNvSpPr txBox="1">
              <a:spLocks noChangeArrowheads="1"/>
            </p:cNvSpPr>
            <p:nvPr/>
          </p:nvSpPr>
          <p:spPr bwMode="auto">
            <a:xfrm>
              <a:off x="6771491" y="1506152"/>
              <a:ext cx="1694738" cy="137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600">
                  <a:ln w="38100">
                    <a:noFill/>
                  </a:ln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9600" dirty="0">
                  <a:solidFill>
                    <a:schemeClr val="bg1"/>
                  </a:solidFill>
                </a:rPr>
                <a:t>04</a:t>
              </a:r>
              <a:endParaRPr lang="en-US" altLang="zh-CN" sz="9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02384" y="2300700"/>
            <a:ext cx="5253656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54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服务</a:t>
            </a:r>
            <a:r>
              <a:rPr lang="zh-CN" altLang="en-US" sz="48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案例</a:t>
            </a:r>
            <a:endParaRPr lang="zh-CN" altLang="en-US" sz="4800" b="1" dirty="0">
              <a:solidFill>
                <a:srgbClr val="076BB0"/>
              </a:solidFill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11225" y="1341120"/>
            <a:ext cx="10873105" cy="479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服务客户</a:t>
            </a:r>
            <a:r>
              <a:rPr lang="en-US" alt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61770" y="1794510"/>
            <a:ext cx="9909175" cy="401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9376" y="3326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400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服务客户</a:t>
            </a:r>
            <a:r>
              <a:rPr lang="en-US" altLang="zh-CN" sz="2400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</a:t>
            </a:r>
            <a:r>
              <a:rPr lang="en-US" altLang="zh-CN" sz="2400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重庆部分已实施</a:t>
            </a:r>
            <a:endParaRPr lang="zh-CN" altLang="en-US" sz="2400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1934" y="1092117"/>
            <a:ext cx="11340197" cy="5193545"/>
            <a:chOff x="481934" y="1092117"/>
            <a:chExt cx="11340197" cy="51935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484" y="1092117"/>
              <a:ext cx="2526435" cy="92129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723" y="2220875"/>
              <a:ext cx="1849958" cy="184995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214" y="2217745"/>
              <a:ext cx="1849958" cy="184995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05" y="2214893"/>
              <a:ext cx="1849958" cy="184995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822" y="2217746"/>
              <a:ext cx="1849958" cy="184995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042" y="4332546"/>
              <a:ext cx="1849958" cy="18499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751" y="4332546"/>
              <a:ext cx="1849958" cy="184995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173" y="4319970"/>
              <a:ext cx="1849958" cy="184995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34" y="4435704"/>
              <a:ext cx="1849958" cy="184995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" t="7089" r="8297" b="7279"/>
            <a:stretch>
              <a:fillRect/>
            </a:stretch>
          </p:blipFill>
          <p:spPr>
            <a:xfrm>
              <a:off x="9972174" y="2214893"/>
              <a:ext cx="1849957" cy="1849957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7" t="5051" b="3387"/>
            <a:stretch>
              <a:fillRect/>
            </a:stretch>
          </p:blipFill>
          <p:spPr>
            <a:xfrm>
              <a:off x="491505" y="2217745"/>
              <a:ext cx="1849958" cy="184710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432" y="4319970"/>
              <a:ext cx="1849958" cy="184995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" t="8889" r="6448" b="9472"/>
            <a:stretch>
              <a:fillRect/>
            </a:stretch>
          </p:blipFill>
          <p:spPr>
            <a:xfrm>
              <a:off x="2362723" y="4467521"/>
              <a:ext cx="1825887" cy="171370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072" y="1092117"/>
              <a:ext cx="4007768" cy="6759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服务客户</a:t>
            </a:r>
            <a:r>
              <a:rPr lang="en-US" alt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1225" y="1341120"/>
            <a:ext cx="10873105" cy="479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805" y="1772920"/>
            <a:ext cx="9650730" cy="393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910590" y="1367155"/>
            <a:ext cx="10873105" cy="479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服务客户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805" y="1845310"/>
            <a:ext cx="9685655" cy="390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/>
        </p:nvSpPr>
        <p:spPr>
          <a:xfrm rot="216762" flipV="1">
            <a:off x="2613956" y="4772251"/>
            <a:ext cx="962534" cy="631665"/>
          </a:xfrm>
          <a:prstGeom prst="triangle">
            <a:avLst>
              <a:gd name="adj" fmla="val 66989"/>
            </a:avLst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>
            <a:off x="3010995" y="1448527"/>
            <a:ext cx="962534" cy="631665"/>
          </a:xfrm>
          <a:prstGeom prst="triangle">
            <a:avLst>
              <a:gd name="adj" fmla="val 66989"/>
            </a:avLst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20956" y="1715552"/>
            <a:ext cx="12192000" cy="3404937"/>
          </a:xfrm>
          <a:prstGeom prst="rect">
            <a:avLst/>
          </a:prstGeom>
          <a:solidFill>
            <a:srgbClr val="07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直角三角形 13"/>
          <p:cNvSpPr/>
          <p:nvPr/>
        </p:nvSpPr>
        <p:spPr>
          <a:xfrm flipV="1">
            <a:off x="-20956" y="1448532"/>
            <a:ext cx="3681664" cy="3681663"/>
          </a:xfrm>
          <a:prstGeom prst="rtTriangle">
            <a:avLst/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>
            <a:off x="3218044" y="4388359"/>
            <a:ext cx="3260558" cy="1016665"/>
          </a:xfrm>
          <a:prstGeom prst="parallelogram">
            <a:avLst>
              <a:gd name="adj" fmla="val 58437"/>
            </a:avLst>
          </a:prstGeom>
          <a:solidFill>
            <a:srgbClr val="25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3914775" y="3500120"/>
            <a:ext cx="7418705" cy="1905"/>
          </a:xfrm>
          <a:prstGeom prst="line">
            <a:avLst/>
          </a:prstGeom>
          <a:ln w="12700">
            <a:solidFill>
              <a:srgbClr val="EEF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科技风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27259" y="-1107504"/>
            <a:ext cx="609600" cy="609600"/>
          </a:xfrm>
          <a:prstGeom prst="rect">
            <a:avLst/>
          </a:prstGeom>
        </p:spPr>
      </p:pic>
      <p:sp>
        <p:nvSpPr>
          <p:cNvPr id="10" name="big data"/>
          <p:cNvSpPr/>
          <p:nvPr/>
        </p:nvSpPr>
        <p:spPr>
          <a:xfrm>
            <a:off x="1270969" y="2132692"/>
            <a:ext cx="9537032" cy="13220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lt"/>
              </a:rPr>
              <a:t>THANKS</a:t>
            </a:r>
            <a:endParaRPr lang="en-US" altLang="zh-CN" sz="8000" b="1" dirty="0">
              <a:solidFill>
                <a:schemeClr val="bg1"/>
              </a:solidFill>
              <a:effectLst>
                <a:outerShdw blurRad="6731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77047" y="6165304"/>
            <a:ext cx="244803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/>
              <a:t>重庆兴虹宏软件有限公司</a:t>
            </a:r>
            <a:endParaRPr lang="en-US" altLang="zh-CN" sz="1600" dirty="0"/>
          </a:p>
          <a:p>
            <a:r>
              <a:rPr lang="en-US" altLang="zh-CN" sz="1600" dirty="0"/>
              <a:t>     www.dikangsoft.com</a:t>
            </a:r>
            <a:endParaRPr lang="en-US" altLang="zh-CN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" y="202694"/>
            <a:ext cx="660845" cy="552048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8" y="62798"/>
            <a:ext cx="1786386" cy="69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399601" y="1162860"/>
            <a:ext cx="2541931" cy="2275679"/>
            <a:chOff x="6456040" y="1196752"/>
            <a:chExt cx="2313684" cy="1994554"/>
          </a:xfrm>
        </p:grpSpPr>
        <p:sp>
          <p:nvSpPr>
            <p:cNvPr id="3" name="六边形 2"/>
            <p:cNvSpPr/>
            <p:nvPr/>
          </p:nvSpPr>
          <p:spPr>
            <a:xfrm>
              <a:off x="6456040" y="1196752"/>
              <a:ext cx="2313684" cy="1994554"/>
            </a:xfrm>
            <a:prstGeom prst="hexagon">
              <a:avLst>
                <a:gd name="adj" fmla="val 28701"/>
                <a:gd name="vf" fmla="val 115470"/>
              </a:avLst>
            </a:prstGeom>
            <a:solidFill>
              <a:srgbClr val="076BB0"/>
            </a:solidFill>
            <a:ln w="0"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4" name="文本框 6"/>
            <p:cNvSpPr txBox="1">
              <a:spLocks noChangeArrowheads="1"/>
            </p:cNvSpPr>
            <p:nvPr/>
          </p:nvSpPr>
          <p:spPr bwMode="auto">
            <a:xfrm>
              <a:off x="6771491" y="1506152"/>
              <a:ext cx="1694738" cy="1375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600">
                  <a:ln w="38100">
                    <a:noFill/>
                  </a:ln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9600" dirty="0">
                  <a:solidFill>
                    <a:schemeClr val="bg1"/>
                  </a:solidFill>
                </a:rPr>
                <a:t>01</a:t>
              </a:r>
              <a:endParaRPr lang="en-US" altLang="zh-CN" sz="9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987119" y="2157190"/>
            <a:ext cx="5253656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54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需求</a:t>
            </a:r>
            <a:r>
              <a:rPr lang="zh-CN" altLang="en-US" sz="48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分析</a:t>
            </a:r>
            <a:endParaRPr lang="zh-CN" altLang="en-US" sz="4800" b="1" dirty="0">
              <a:solidFill>
                <a:srgbClr val="076BB0"/>
              </a:solidFill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内部威胁问题成为首要安全问题</a:t>
            </a:r>
            <a:endParaRPr lang="zh-CN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AutoShape 9"/>
          <p:cNvSpPr/>
          <p:nvPr/>
        </p:nvSpPr>
        <p:spPr bwMode="auto">
          <a:xfrm>
            <a:off x="1001590" y="1773720"/>
            <a:ext cx="5001463" cy="6929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 algn="l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zh-CN" altLang="es-E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据</a:t>
            </a:r>
            <a:r>
              <a:rPr lang="en-US" altLang="zh-CN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ISCA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统计全球每年仅仅由于信息安全问题导致的损失高达数百亿美元，其中来自于内部的威胁高达</a:t>
            </a:r>
            <a:r>
              <a:rPr lang="en-US" altLang="zh-CN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60%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，来自内部的威胁已经成为单位首要的安全问题。</a:t>
            </a:r>
            <a:endParaRPr lang="zh-CN" altLang="en-US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25745" y="1950729"/>
            <a:ext cx="4278579" cy="3956844"/>
            <a:chOff x="6838725" y="2237749"/>
            <a:chExt cx="4278579" cy="3956844"/>
          </a:xfrm>
        </p:grpSpPr>
        <p:pic>
          <p:nvPicPr>
            <p:cNvPr id="24" name="Picture 7" descr="mockup_0018_iMac-_FRONT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725" y="2237749"/>
              <a:ext cx="4278579" cy="395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6960096" y="2386180"/>
              <a:ext cx="4032448" cy="22669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1774190" y="4400550"/>
            <a:ext cx="3397885" cy="396240"/>
          </a:xfrm>
          <a:prstGeom prst="roundRect">
            <a:avLst/>
          </a:prstGeom>
          <a:gradFill>
            <a:gsLst>
              <a:gs pos="0">
                <a:srgbClr val="23607C"/>
              </a:gs>
              <a:gs pos="100000">
                <a:srgbClr val="0C364F"/>
              </a:gs>
            </a:gsLst>
            <a:lin scaled="1"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74190" y="5012690"/>
            <a:ext cx="2592705" cy="393065"/>
          </a:xfrm>
          <a:prstGeom prst="roundRect">
            <a:avLst/>
          </a:prstGeom>
          <a:gradFill>
            <a:gsLst>
              <a:gs pos="50000">
                <a:srgbClr val="B18A8D"/>
              </a:gs>
              <a:gs pos="0">
                <a:srgbClr val="CBB1B3"/>
              </a:gs>
              <a:gs pos="100000">
                <a:srgbClr val="966367"/>
              </a:gs>
            </a:gsLst>
            <a:lin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2935" y="442849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chemeClr val="tx1"/>
                </a:solidFill>
              </a:rPr>
              <a:t>内部威胁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2935" y="50247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chemeClr val="tx1"/>
                </a:solidFill>
              </a:rPr>
              <a:t>外部威胁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75275" y="4436745"/>
            <a:ext cx="5772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60%</a:t>
            </a:r>
            <a:endParaRPr lang="en-US" altLang="zh-CN" sz="1800" dirty="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4860" y="5012690"/>
            <a:ext cx="5772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</a:rPr>
              <a:t>40%</a:t>
            </a:r>
            <a:endParaRPr lang="en-US" altLang="zh-CN" sz="1800">
              <a:solidFill>
                <a:schemeClr val="tx1"/>
              </a:solidFill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bldLvl="0" animBg="1"/>
      <p:bldP spid="10" grpId="0" bldLvl="0" animBg="1"/>
      <p:bldP spid="11" grpId="0" bldLvl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国家政策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Shape 1553"/>
          <p:cNvSpPr/>
          <p:nvPr/>
        </p:nvSpPr>
        <p:spPr>
          <a:xfrm>
            <a:off x="865089" y="5065052"/>
            <a:ext cx="593924" cy="592561"/>
          </a:xfrm>
          <a:prstGeom prst="roundRect">
            <a:avLst>
              <a:gd name="adj" fmla="val 20667"/>
            </a:avLst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285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Shape 1553"/>
          <p:cNvSpPr/>
          <p:nvPr/>
        </p:nvSpPr>
        <p:spPr>
          <a:xfrm>
            <a:off x="6086059" y="5047907"/>
            <a:ext cx="593924" cy="592561"/>
          </a:xfrm>
          <a:prstGeom prst="roundRect">
            <a:avLst>
              <a:gd name="adj" fmla="val 20667"/>
            </a:avLst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285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 descr="7b0a202020202274657874626f78223a20227b5c2263617465676f72795f69645c223a31303235302c5c2269645c223a32303334323032317d220a7d0a"/>
          <p:cNvGrpSpPr/>
          <p:nvPr/>
        </p:nvGrpSpPr>
        <p:grpSpPr>
          <a:xfrm>
            <a:off x="4944110" y="1340768"/>
            <a:ext cx="5386705" cy="4827889"/>
            <a:chOff x="5369" y="3510"/>
            <a:chExt cx="8483" cy="3836"/>
          </a:xfrm>
        </p:grpSpPr>
        <p:sp>
          <p:nvSpPr>
            <p:cNvPr id="18" name="矩形 17"/>
            <p:cNvSpPr/>
            <p:nvPr/>
          </p:nvSpPr>
          <p:spPr>
            <a:xfrm>
              <a:off x="5391" y="3567"/>
              <a:ext cx="8461" cy="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369" y="3510"/>
              <a:ext cx="8462" cy="3779"/>
              <a:chOff x="5369" y="3510"/>
              <a:chExt cx="8462" cy="3779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5369" y="3510"/>
                <a:ext cx="8462" cy="3779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462" h="3779">
                    <a:moveTo>
                      <a:pt x="1134" y="0"/>
                    </a:moveTo>
                    <a:lnTo>
                      <a:pt x="7329" y="0"/>
                    </a:lnTo>
                    <a:lnTo>
                      <a:pt x="8462" y="1133"/>
                    </a:lnTo>
                    <a:lnTo>
                      <a:pt x="8462" y="2646"/>
                    </a:lnTo>
                    <a:lnTo>
                      <a:pt x="7329" y="3779"/>
                    </a:lnTo>
                    <a:lnTo>
                      <a:pt x="1134" y="3779"/>
                    </a:lnTo>
                    <a:lnTo>
                      <a:pt x="0" y="2645"/>
                    </a:lnTo>
                    <a:lnTo>
                      <a:pt x="0" y="1134"/>
                    </a:lnTo>
                    <a:lnTo>
                      <a:pt x="1134" y="0"/>
                    </a:lnTo>
                    <a:close/>
                  </a:path>
                </a:pathLst>
              </a:cu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599" y="3757"/>
                <a:ext cx="8002" cy="3286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822" y="4436"/>
                <a:ext cx="7598" cy="147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</a:pP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《中华人民共和国网络安全法》、等级保护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3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.0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fontAlgn="auto">
                  <a:lnSpc>
                    <a:spcPct val="120000"/>
                  </a:lnSpc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      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随着《中华人民共和国网络安全法》、《信息安全技术网络安全等级保护基本要求》、《网络审查办法》等政策的颁布实施，对于网络边界安全的防护要求日益严格。</a:t>
                </a:r>
                <a:endParaRPr lang="zh-CN" altLang="en-US" sz="1600" spc="6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/>
                  <a:sym typeface="+mn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065" y="4139"/>
                <a:ext cx="227" cy="109"/>
              </a:xfrm>
              <a:prstGeom prst="ellipse">
                <a:avLst/>
              </a:prstGeom>
              <a:solidFill>
                <a:srgbClr val="ECBD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2740" y="4159"/>
                <a:ext cx="227" cy="109"/>
              </a:xfrm>
              <a:prstGeom prst="ellipse">
                <a:avLst/>
              </a:prstGeom>
              <a:solidFill>
                <a:srgbClr val="ECBD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2740" y="6606"/>
                <a:ext cx="227" cy="109"/>
              </a:xfrm>
              <a:prstGeom prst="ellipse">
                <a:avLst/>
              </a:prstGeom>
              <a:solidFill>
                <a:srgbClr val="ECBD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276" y="6607"/>
                <a:ext cx="227" cy="109"/>
              </a:xfrm>
              <a:prstGeom prst="ellipse">
                <a:avLst/>
              </a:prstGeom>
              <a:solidFill>
                <a:srgbClr val="ECBD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pic>
        <p:nvPicPr>
          <p:cNvPr id="30" name="图片 29" descr="&amp;pky8131425466&amp;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1160780"/>
            <a:ext cx="3702050" cy="5554980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网络接入安全挑战</a:t>
            </a:r>
            <a:endParaRPr lang="zh-CN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26664" y="1858923"/>
            <a:ext cx="3980489" cy="3708060"/>
          </a:xfrm>
          <a:prstGeom prst="rect">
            <a:avLst/>
          </a:prstGeom>
          <a:blipFill dpi="0" rotWithShape="0">
            <a:blip r:embed="rId1"/>
            <a:srcRect/>
            <a:stretch>
              <a:fillRect/>
            </a:stretch>
          </a:blipFill>
          <a:ln w="152400">
            <a:solidFill>
              <a:srgbClr val="2378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矩形 29"/>
          <p:cNvSpPr>
            <a:spLocks noChangeArrowheads="1"/>
          </p:cNvSpPr>
          <p:nvPr/>
        </p:nvSpPr>
        <p:spPr bwMode="auto">
          <a:xfrm>
            <a:off x="4295775" y="2261870"/>
            <a:ext cx="1796415" cy="830580"/>
          </a:xfrm>
          <a:prstGeom prst="rect">
            <a:avLst/>
          </a:prstGeom>
          <a:noFill/>
          <a:ln w="22225">
            <a:solidFill>
              <a:srgbClr val="2378C2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72356" y="2322966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网络接入安全管理中存在的盲区：</a:t>
            </a:r>
            <a:endParaRPr lang="zh-CN" altLang="en-US" sz="32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75910" y="3429000"/>
            <a:ext cx="556133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网络中接入了什么设备？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接入的各种设备在那里？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谁在使用这些设备？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这些设备现在的安全性怎么样？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9515" y="5877560"/>
            <a:ext cx="10342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当前网络接入的形式复杂多样，接入设备的种类繁多，各种网络攻击、勒索软件、入侵破坏网络威胁事件日趋频繁</a:t>
            </a:r>
            <a:endParaRPr lang="zh-CN" altLang="en-US" sz="16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1" grpId="0" bldLvl="0" animBg="1"/>
      <p:bldP spid="32" grpId="0" bldLvl="0" animBg="1"/>
      <p:bldP spid="33" grpId="0"/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399601" y="1162860"/>
            <a:ext cx="2541931" cy="2275679"/>
            <a:chOff x="6456040" y="1196752"/>
            <a:chExt cx="2313684" cy="1994554"/>
          </a:xfrm>
          <a:solidFill>
            <a:schemeClr val="accent1"/>
          </a:solidFill>
        </p:grpSpPr>
        <p:sp>
          <p:nvSpPr>
            <p:cNvPr id="3" name="六边形 2"/>
            <p:cNvSpPr/>
            <p:nvPr/>
          </p:nvSpPr>
          <p:spPr>
            <a:xfrm>
              <a:off x="6456040" y="1196752"/>
              <a:ext cx="2313684" cy="1994554"/>
            </a:xfrm>
            <a:prstGeom prst="hexagon">
              <a:avLst>
                <a:gd name="adj" fmla="val 28701"/>
                <a:gd name="vf" fmla="val 115470"/>
              </a:avLst>
            </a:prstGeom>
            <a:solidFill>
              <a:srgbClr val="076BB0"/>
            </a:solidFill>
            <a:ln w="0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076BB0"/>
                </a:solidFill>
                <a:cs typeface="+mn-ea"/>
              </a:endParaRPr>
            </a:p>
          </p:txBody>
        </p:sp>
        <p:sp>
          <p:nvSpPr>
            <p:cNvPr id="4" name="文本框 6"/>
            <p:cNvSpPr txBox="1">
              <a:spLocks noChangeArrowheads="1"/>
            </p:cNvSpPr>
            <p:nvPr/>
          </p:nvSpPr>
          <p:spPr bwMode="auto">
            <a:xfrm>
              <a:off x="6771491" y="1506152"/>
              <a:ext cx="1694738" cy="137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600">
                  <a:ln w="38100">
                    <a:noFill/>
                  </a:ln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9600" dirty="0"/>
                <a:t>02</a:t>
              </a:r>
              <a:endParaRPr lang="zh-CN" altLang="en-US" sz="9600" dirty="0"/>
            </a:p>
          </p:txBody>
        </p:sp>
      </p:grp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02384" y="2300700"/>
            <a:ext cx="5253656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48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解决</a:t>
            </a:r>
            <a:r>
              <a:rPr lang="zh-CN" altLang="en-US" sz="5400" b="1" dirty="0">
                <a:solidFill>
                  <a:srgbClr val="076BB0"/>
                </a:solidFill>
                <a:latin typeface="汉仪铸字卡酷体简" panose="00020600040101010101" charset="-122"/>
                <a:ea typeface="汉仪铸字卡酷体简" panose="00020600040101010101" charset="-122"/>
              </a:rPr>
              <a:t>方案</a:t>
            </a:r>
            <a:endParaRPr lang="zh-CN" altLang="en-US" sz="5400" b="1" dirty="0">
              <a:solidFill>
                <a:srgbClr val="076BB0"/>
              </a:solidFill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49"/>
                            </p:stCondLst>
                            <p:childTnLst>
                              <p:par>
                                <p:cTn id="17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网络准入控制解决方案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343435333331383b333635373035373bb5e7c4d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3570" y="3282315"/>
            <a:ext cx="914400" cy="91440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1991360" y="2924810"/>
            <a:ext cx="1336040" cy="36004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pic>
        <p:nvPicPr>
          <p:cNvPr id="11" name="图片 10" descr="343435383039383b343532313232333bc3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2175" y="2576195"/>
            <a:ext cx="914400" cy="914400"/>
          </a:xfrm>
          <a:prstGeom prst="rect">
            <a:avLst/>
          </a:prstGeom>
        </p:spPr>
      </p:pic>
      <p:pic>
        <p:nvPicPr>
          <p:cNvPr id="12" name="图片 11" descr="343435383039383b343532313232333bc3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9320" y="2564765"/>
            <a:ext cx="914400" cy="914400"/>
          </a:xfrm>
          <a:prstGeom prst="rect">
            <a:avLst/>
          </a:prstGeom>
        </p:spPr>
      </p:pic>
      <p:pic>
        <p:nvPicPr>
          <p:cNvPr id="13" name="图片 12" descr="343435383039383b343532313232333bc3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8855" y="2564765"/>
            <a:ext cx="914400" cy="91440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4440555" y="2924810"/>
            <a:ext cx="1336040" cy="36004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7177405" y="2924810"/>
            <a:ext cx="1336040" cy="36004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pic>
        <p:nvPicPr>
          <p:cNvPr id="16" name="图片 15" descr="32303134353330393b32303134353839373bbadabfcd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5685" y="5229225"/>
            <a:ext cx="729615" cy="729615"/>
          </a:xfrm>
          <a:prstGeom prst="rect">
            <a:avLst/>
          </a:prstGeom>
        </p:spPr>
      </p:pic>
      <p:pic>
        <p:nvPicPr>
          <p:cNvPr id="17" name="图片 16" descr="32313534313638373b32313534313731323bcff2cfc2cda3d6b9bcfdcdb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4410" y="3573145"/>
            <a:ext cx="812165" cy="1432560"/>
          </a:xfrm>
          <a:prstGeom prst="rect">
            <a:avLst/>
          </a:prstGeom>
        </p:spPr>
      </p:pic>
      <p:pic>
        <p:nvPicPr>
          <p:cNvPr id="19" name="图片 18" descr="32313534313638373b32313534313731323bcff2cfc2cda3d6b9bcfdcdb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3573145"/>
            <a:ext cx="812165" cy="15843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082800" y="2618105"/>
            <a:ext cx="956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接入请求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4065" y="2636520"/>
            <a:ext cx="956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2378C2"/>
                </a:solidFill>
              </a:rPr>
              <a:t>合法用户</a:t>
            </a:r>
            <a:endParaRPr lang="zh-CN" altLang="en-US" sz="1400" b="1" dirty="0">
              <a:solidFill>
                <a:srgbClr val="2378C2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47890" y="2636520"/>
            <a:ext cx="956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合格用户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90265" y="2186940"/>
            <a:ext cx="956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2378C2"/>
                </a:solidFill>
              </a:rPr>
              <a:t>身份认证</a:t>
            </a:r>
            <a:endParaRPr lang="zh-CN" altLang="en-US" sz="1400" b="1" dirty="0">
              <a:solidFill>
                <a:srgbClr val="2378C2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80100" y="2204720"/>
            <a:ext cx="956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安全认证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616315" y="2204720"/>
            <a:ext cx="956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动态授权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79875" y="3855720"/>
            <a:ext cx="956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非法用户</a:t>
            </a:r>
            <a:endParaRPr lang="zh-CN" altLang="en-US" sz="1400" b="1">
              <a:solidFill>
                <a:srgbClr val="2378C2"/>
              </a:solidFill>
            </a:endParaRPr>
          </a:p>
          <a:p>
            <a:r>
              <a:rPr lang="zh-CN" altLang="en-US" sz="1400" b="1">
                <a:solidFill>
                  <a:srgbClr val="2378C2"/>
                </a:solidFill>
              </a:rPr>
              <a:t>拒绝入网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960235" y="3860800"/>
            <a:ext cx="11436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不合格</a:t>
            </a:r>
            <a:endParaRPr lang="zh-CN" altLang="en-US" sz="1400" b="1">
              <a:solidFill>
                <a:srgbClr val="2378C2"/>
              </a:solidFill>
            </a:endParaRPr>
          </a:p>
          <a:p>
            <a:r>
              <a:rPr lang="zh-CN" altLang="en-US" sz="1400" b="1">
                <a:solidFill>
                  <a:srgbClr val="2378C2"/>
                </a:solidFill>
              </a:rPr>
              <a:t>进入隔离区</a:t>
            </a:r>
            <a:endParaRPr lang="zh-CN" altLang="en-US" sz="1400" b="1">
              <a:solidFill>
                <a:srgbClr val="2378C2"/>
              </a:solidFill>
            </a:endParaRPr>
          </a:p>
          <a:p>
            <a:endParaRPr lang="zh-CN" altLang="en-US" sz="1400" b="1">
              <a:solidFill>
                <a:srgbClr val="2378C2"/>
              </a:solidFill>
            </a:endParaRPr>
          </a:p>
          <a:p>
            <a:r>
              <a:rPr lang="zh-CN" altLang="en-US" sz="1400" b="1">
                <a:solidFill>
                  <a:srgbClr val="2378C2"/>
                </a:solidFill>
              </a:rPr>
              <a:t>强制加固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sp>
        <p:nvSpPr>
          <p:cNvPr id="29" name="云形标注 28"/>
          <p:cNvSpPr/>
          <p:nvPr/>
        </p:nvSpPr>
        <p:spPr>
          <a:xfrm>
            <a:off x="5807710" y="5229225"/>
            <a:ext cx="1511935" cy="863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82030" y="5429885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隔离区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82330" y="3789045"/>
            <a:ext cx="11874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2378C2"/>
                </a:solidFill>
              </a:rPr>
              <a:t>不同用户享受不同的网络使用权限</a:t>
            </a:r>
            <a:endParaRPr lang="zh-CN" altLang="en-US" sz="1400" b="1">
              <a:solidFill>
                <a:srgbClr val="2378C2"/>
              </a:solidFill>
            </a:endParaRPr>
          </a:p>
        </p:txBody>
      </p:sp>
      <p:pic>
        <p:nvPicPr>
          <p:cNvPr id="54" name="图片 53" descr="303b32313536363730393bd3d2cfc2bcfdcdb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85630" y="3068955"/>
            <a:ext cx="649605" cy="649605"/>
          </a:xfrm>
          <a:prstGeom prst="rect">
            <a:avLst/>
          </a:prstGeom>
        </p:spPr>
      </p:pic>
      <p:pic>
        <p:nvPicPr>
          <p:cNvPr id="55" name="图片 54" descr="303b32313536363730383bd3d2c9cfbcfdcdb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60230" y="2314575"/>
            <a:ext cx="700405" cy="700405"/>
          </a:xfrm>
          <a:prstGeom prst="rect">
            <a:avLst/>
          </a:prstGeom>
        </p:spPr>
      </p:pic>
      <p:sp>
        <p:nvSpPr>
          <p:cNvPr id="57" name="云形标注 56"/>
          <p:cNvSpPr/>
          <p:nvPr/>
        </p:nvSpPr>
        <p:spPr>
          <a:xfrm>
            <a:off x="10120630" y="2590165"/>
            <a:ext cx="1598295" cy="10013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78C2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344785" y="282257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核心网络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grpSp>
        <p:nvGrpSpPr>
          <p:cNvPr id="61" name="组合 60" descr="7b0a202020202274657874626f78223a20227b5c2263617465676f72795f69645c223a31303238352c5c2269645c223a32303334323230347d220a7d0a"/>
          <p:cNvGrpSpPr/>
          <p:nvPr/>
        </p:nvGrpSpPr>
        <p:grpSpPr>
          <a:xfrm>
            <a:off x="2213610" y="5229225"/>
            <a:ext cx="1204595" cy="715645"/>
            <a:chOff x="6868" y="3495"/>
            <a:chExt cx="5463" cy="3811"/>
          </a:xfrm>
        </p:grpSpPr>
        <p:grpSp>
          <p:nvGrpSpPr>
            <p:cNvPr id="62" name="图形 29"/>
            <p:cNvGrpSpPr/>
            <p:nvPr/>
          </p:nvGrpSpPr>
          <p:grpSpPr>
            <a:xfrm>
              <a:off x="6868" y="3495"/>
              <a:ext cx="5463" cy="3811"/>
              <a:chOff x="4361411" y="2219124"/>
              <a:chExt cx="3469178" cy="2419752"/>
            </a:xfrm>
          </p:grpSpPr>
          <p:sp>
            <p:nvSpPr>
              <p:cNvPr id="63" name="任意多边形: 形状 2"/>
              <p:cNvSpPr/>
              <p:nvPr/>
            </p:nvSpPr>
            <p:spPr>
              <a:xfrm>
                <a:off x="4520908" y="2352588"/>
                <a:ext cx="3009313" cy="2108290"/>
              </a:xfrm>
              <a:custGeom>
                <a:avLst/>
                <a:gdLst>
                  <a:gd name="connsiteX0" fmla="*/ 2889910 w 3009313"/>
                  <a:gd name="connsiteY0" fmla="*/ 1745963 h 2108290"/>
                  <a:gd name="connsiteX1" fmla="*/ 2938478 w 3009313"/>
                  <a:gd name="connsiteY1" fmla="*/ 1639286 h 2108290"/>
                  <a:gd name="connsiteX2" fmla="*/ 2890777 w 3009313"/>
                  <a:gd name="connsiteY2" fmla="*/ 1543016 h 2108290"/>
                  <a:gd name="connsiteX3" fmla="*/ 2919398 w 3009313"/>
                  <a:gd name="connsiteY3" fmla="*/ 1475367 h 2108290"/>
                  <a:gd name="connsiteX4" fmla="*/ 2891644 w 3009313"/>
                  <a:gd name="connsiteY4" fmla="*/ 1414656 h 2108290"/>
                  <a:gd name="connsiteX5" fmla="*/ 2915928 w 3009313"/>
                  <a:gd name="connsiteY5" fmla="*/ 1170079 h 2108290"/>
                  <a:gd name="connsiteX6" fmla="*/ 2744204 w 3009313"/>
                  <a:gd name="connsiteY6" fmla="*/ 578584 h 2108290"/>
                  <a:gd name="connsiteX7" fmla="*/ 2162250 w 3009313"/>
                  <a:gd name="connsiteY7" fmla="*/ 203046 h 2108290"/>
                  <a:gd name="connsiteX8" fmla="*/ 672237 w 3009313"/>
                  <a:gd name="connsiteY8" fmla="*/ 319263 h 2108290"/>
                  <a:gd name="connsiteX9" fmla="*/ 319249 w 3009313"/>
                  <a:gd name="connsiteY9" fmla="*/ 600267 h 2108290"/>
                  <a:gd name="connsiteX10" fmla="*/ 125842 w 3009313"/>
                  <a:gd name="connsiteY10" fmla="*/ 824029 h 2108290"/>
                  <a:gd name="connsiteX11" fmla="*/ 138851 w 3009313"/>
                  <a:gd name="connsiteY11" fmla="*/ 1517864 h 2108290"/>
                  <a:gd name="connsiteX12" fmla="*/ 552551 w 3009313"/>
                  <a:gd name="connsiteY12" fmla="*/ 1854375 h 2108290"/>
                  <a:gd name="connsiteX13" fmla="*/ 1175268 w 3009313"/>
                  <a:gd name="connsiteY13" fmla="*/ 2010488 h 2108290"/>
                  <a:gd name="connsiteX14" fmla="*/ 2127558 w 3009313"/>
                  <a:gd name="connsiteY14" fmla="*/ 1999213 h 2108290"/>
                  <a:gd name="connsiteX15" fmla="*/ 2218624 w 3009313"/>
                  <a:gd name="connsiteY15" fmla="*/ 2017426 h 2108290"/>
                  <a:gd name="connsiteX16" fmla="*/ 2404225 w 3009313"/>
                  <a:gd name="connsiteY16" fmla="*/ 1873455 h 2108290"/>
                  <a:gd name="connsiteX17" fmla="*/ 2495291 w 3009313"/>
                  <a:gd name="connsiteY17" fmla="*/ 1897740 h 2108290"/>
                  <a:gd name="connsiteX18" fmla="*/ 2609773 w 3009313"/>
                  <a:gd name="connsiteY18" fmla="*/ 1844835 h 2108290"/>
                  <a:gd name="connsiteX19" fmla="*/ 2702574 w 3009313"/>
                  <a:gd name="connsiteY19" fmla="*/ 1889067 h 2108290"/>
                  <a:gd name="connsiteX20" fmla="*/ 2751143 w 3009313"/>
                  <a:gd name="connsiteY20" fmla="*/ 1876057 h 2108290"/>
                  <a:gd name="connsiteX21" fmla="*/ 2847412 w 3009313"/>
                  <a:gd name="connsiteY21" fmla="*/ 1935901 h 2108290"/>
                  <a:gd name="connsiteX22" fmla="*/ 2945416 w 3009313"/>
                  <a:gd name="connsiteY22" fmla="*/ 1831825 h 2108290"/>
                  <a:gd name="connsiteX23" fmla="*/ 2889910 w 3009313"/>
                  <a:gd name="connsiteY23" fmla="*/ 1745963 h 210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09313" h="2108290">
                    <a:moveTo>
                      <a:pt x="2889910" y="1745963"/>
                    </a:moveTo>
                    <a:cubicBezTo>
                      <a:pt x="2921132" y="1720812"/>
                      <a:pt x="2940213" y="1681783"/>
                      <a:pt x="2938478" y="1639286"/>
                    </a:cubicBezTo>
                    <a:cubicBezTo>
                      <a:pt x="2936743" y="1600257"/>
                      <a:pt x="2918530" y="1566433"/>
                      <a:pt x="2890777" y="1543016"/>
                    </a:cubicBezTo>
                    <a:cubicBezTo>
                      <a:pt x="2908990" y="1526537"/>
                      <a:pt x="2920265" y="1502253"/>
                      <a:pt x="2919398" y="1475367"/>
                    </a:cubicBezTo>
                    <a:cubicBezTo>
                      <a:pt x="2918530" y="1451083"/>
                      <a:pt x="2908123" y="1429400"/>
                      <a:pt x="2891644" y="1414656"/>
                    </a:cubicBezTo>
                    <a:cubicBezTo>
                      <a:pt x="2929805" y="1282828"/>
                      <a:pt x="2915928" y="1170079"/>
                      <a:pt x="2915928" y="1170079"/>
                    </a:cubicBezTo>
                    <a:cubicBezTo>
                      <a:pt x="3200401" y="770257"/>
                      <a:pt x="2744204" y="578584"/>
                      <a:pt x="2744204" y="578584"/>
                    </a:cubicBezTo>
                    <a:cubicBezTo>
                      <a:pt x="2635792" y="67748"/>
                      <a:pt x="2162250" y="203046"/>
                      <a:pt x="2162250" y="203046"/>
                    </a:cubicBezTo>
                    <a:cubicBezTo>
                      <a:pt x="1133638" y="-313862"/>
                      <a:pt x="672237" y="319263"/>
                      <a:pt x="672237" y="319263"/>
                    </a:cubicBezTo>
                    <a:cubicBezTo>
                      <a:pt x="268078" y="249880"/>
                      <a:pt x="319249" y="600267"/>
                      <a:pt x="319249" y="600267"/>
                    </a:cubicBezTo>
                    <a:cubicBezTo>
                      <a:pt x="77273" y="582921"/>
                      <a:pt x="125842" y="824029"/>
                      <a:pt x="125842" y="824029"/>
                    </a:cubicBezTo>
                    <a:cubicBezTo>
                      <a:pt x="-164702" y="1177885"/>
                      <a:pt x="138851" y="1517864"/>
                      <a:pt x="138851" y="1517864"/>
                    </a:cubicBezTo>
                    <a:cubicBezTo>
                      <a:pt x="137984" y="1837029"/>
                      <a:pt x="552551" y="1854375"/>
                      <a:pt x="552551" y="1854375"/>
                    </a:cubicBezTo>
                    <a:cubicBezTo>
                      <a:pt x="768507" y="2163999"/>
                      <a:pt x="1175268" y="2010488"/>
                      <a:pt x="1175268" y="2010488"/>
                    </a:cubicBezTo>
                    <a:cubicBezTo>
                      <a:pt x="1634067" y="2177876"/>
                      <a:pt x="1942824" y="2100687"/>
                      <a:pt x="2127558" y="1999213"/>
                    </a:cubicBezTo>
                    <a:cubicBezTo>
                      <a:pt x="2155311" y="2011355"/>
                      <a:pt x="2185666" y="2018294"/>
                      <a:pt x="2218624" y="2017426"/>
                    </a:cubicBezTo>
                    <a:cubicBezTo>
                      <a:pt x="2307955" y="2013957"/>
                      <a:pt x="2381675" y="1954114"/>
                      <a:pt x="2404225" y="1873455"/>
                    </a:cubicBezTo>
                    <a:cubicBezTo>
                      <a:pt x="2430244" y="1889934"/>
                      <a:pt x="2462333" y="1898607"/>
                      <a:pt x="2495291" y="1897740"/>
                    </a:cubicBezTo>
                    <a:cubicBezTo>
                      <a:pt x="2541257" y="1896005"/>
                      <a:pt x="2582020" y="1876057"/>
                      <a:pt x="2609773" y="1844835"/>
                    </a:cubicBezTo>
                    <a:cubicBezTo>
                      <a:pt x="2630589" y="1872588"/>
                      <a:pt x="2664413" y="1890801"/>
                      <a:pt x="2702574" y="1889067"/>
                    </a:cubicBezTo>
                    <a:cubicBezTo>
                      <a:pt x="2719920" y="1888199"/>
                      <a:pt x="2736398" y="1883863"/>
                      <a:pt x="2751143" y="1876057"/>
                    </a:cubicBezTo>
                    <a:cubicBezTo>
                      <a:pt x="2767621" y="1912484"/>
                      <a:pt x="2804915" y="1936768"/>
                      <a:pt x="2847412" y="1935901"/>
                    </a:cubicBezTo>
                    <a:cubicBezTo>
                      <a:pt x="2903786" y="1934166"/>
                      <a:pt x="2948018" y="1887332"/>
                      <a:pt x="2945416" y="1831825"/>
                    </a:cubicBezTo>
                    <a:cubicBezTo>
                      <a:pt x="2944549" y="1793664"/>
                      <a:pt x="2921999" y="1761574"/>
                      <a:pt x="2889910" y="17459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64" name="任意多边形: 形状 3"/>
              <p:cNvSpPr/>
              <p:nvPr/>
            </p:nvSpPr>
            <p:spPr>
              <a:xfrm>
                <a:off x="4370399" y="2227834"/>
                <a:ext cx="3311018" cy="2357853"/>
              </a:xfrm>
              <a:custGeom>
                <a:avLst/>
                <a:gdLst>
                  <a:gd name="connsiteX0" fmla="*/ 3167044 w 3311018"/>
                  <a:gd name="connsiteY0" fmla="*/ 1972190 h 2357853"/>
                  <a:gd name="connsiteX1" fmla="*/ 3222551 w 3311018"/>
                  <a:gd name="connsiteY1" fmla="*/ 1854238 h 2357853"/>
                  <a:gd name="connsiteX2" fmla="*/ 3171380 w 3311018"/>
                  <a:gd name="connsiteY2" fmla="*/ 1745827 h 2357853"/>
                  <a:gd name="connsiteX3" fmla="*/ 3204338 w 3311018"/>
                  <a:gd name="connsiteY3" fmla="*/ 1671239 h 2357853"/>
                  <a:gd name="connsiteX4" fmla="*/ 3173982 w 3311018"/>
                  <a:gd name="connsiteY4" fmla="*/ 1602723 h 2357853"/>
                  <a:gd name="connsiteX5" fmla="*/ 3204338 w 3311018"/>
                  <a:gd name="connsiteY5" fmla="*/ 1330392 h 2357853"/>
                  <a:gd name="connsiteX6" fmla="*/ 3024807 w 3311018"/>
                  <a:gd name="connsiteY6" fmla="*/ 667779 h 2357853"/>
                  <a:gd name="connsiteX7" fmla="*/ 2391682 w 3311018"/>
                  <a:gd name="connsiteY7" fmla="*/ 239336 h 2357853"/>
                  <a:gd name="connsiteX8" fmla="*/ 751629 w 3311018"/>
                  <a:gd name="connsiteY8" fmla="*/ 344278 h 2357853"/>
                  <a:gd name="connsiteX9" fmla="*/ 359611 w 3311018"/>
                  <a:gd name="connsiteY9" fmla="*/ 652168 h 2357853"/>
                  <a:gd name="connsiteX10" fmla="*/ 143655 w 3311018"/>
                  <a:gd name="connsiteY10" fmla="*/ 898480 h 2357853"/>
                  <a:gd name="connsiteX11" fmla="*/ 147124 w 3311018"/>
                  <a:gd name="connsiteY11" fmla="*/ 1673841 h 2357853"/>
                  <a:gd name="connsiteX12" fmla="*/ 596383 w 3311018"/>
                  <a:gd name="connsiteY12" fmla="*/ 2055451 h 2357853"/>
                  <a:gd name="connsiteX13" fmla="*/ 1278076 w 3311018"/>
                  <a:gd name="connsiteY13" fmla="*/ 2240184 h 2357853"/>
                  <a:gd name="connsiteX14" fmla="*/ 2324901 w 3311018"/>
                  <a:gd name="connsiteY14" fmla="*/ 2243654 h 2357853"/>
                  <a:gd name="connsiteX15" fmla="*/ 2424640 w 3311018"/>
                  <a:gd name="connsiteY15" fmla="*/ 2265336 h 2357853"/>
                  <a:gd name="connsiteX16" fmla="*/ 2631056 w 3311018"/>
                  <a:gd name="connsiteY16" fmla="*/ 2107489 h 2357853"/>
                  <a:gd name="connsiteX17" fmla="*/ 2730795 w 3311018"/>
                  <a:gd name="connsiteY17" fmla="*/ 2136109 h 2357853"/>
                  <a:gd name="connsiteX18" fmla="*/ 2857420 w 3311018"/>
                  <a:gd name="connsiteY18" fmla="*/ 2078868 h 2357853"/>
                  <a:gd name="connsiteX19" fmla="*/ 2958893 w 3311018"/>
                  <a:gd name="connsiteY19" fmla="*/ 2130038 h 2357853"/>
                  <a:gd name="connsiteX20" fmla="*/ 3011798 w 3311018"/>
                  <a:gd name="connsiteY20" fmla="*/ 2116161 h 2357853"/>
                  <a:gd name="connsiteX21" fmla="*/ 3116741 w 3311018"/>
                  <a:gd name="connsiteY21" fmla="*/ 2183810 h 2357853"/>
                  <a:gd name="connsiteX22" fmla="*/ 3226020 w 3311018"/>
                  <a:gd name="connsiteY22" fmla="*/ 2069328 h 2357853"/>
                  <a:gd name="connsiteX23" fmla="*/ 3167044 w 3311018"/>
                  <a:gd name="connsiteY23" fmla="*/ 1972190 h 2357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311018" h="2357853">
                    <a:moveTo>
                      <a:pt x="3167044" y="1972190"/>
                    </a:moveTo>
                    <a:cubicBezTo>
                      <a:pt x="3201736" y="1944437"/>
                      <a:pt x="3223418" y="1901940"/>
                      <a:pt x="3222551" y="1854238"/>
                    </a:cubicBezTo>
                    <a:cubicBezTo>
                      <a:pt x="3221683" y="1810874"/>
                      <a:pt x="3201736" y="1772713"/>
                      <a:pt x="3171380" y="1745827"/>
                    </a:cubicBezTo>
                    <a:cubicBezTo>
                      <a:pt x="3192195" y="1727613"/>
                      <a:pt x="3204338" y="1700727"/>
                      <a:pt x="3204338" y="1671239"/>
                    </a:cubicBezTo>
                    <a:cubicBezTo>
                      <a:pt x="3203470" y="1644353"/>
                      <a:pt x="3192195" y="1620069"/>
                      <a:pt x="3173982" y="1602723"/>
                    </a:cubicBezTo>
                    <a:cubicBezTo>
                      <a:pt x="3217347" y="1456150"/>
                      <a:pt x="3204338" y="1330392"/>
                      <a:pt x="3204338" y="1330392"/>
                    </a:cubicBezTo>
                    <a:cubicBezTo>
                      <a:pt x="3523502" y="888939"/>
                      <a:pt x="3024807" y="667779"/>
                      <a:pt x="3024807" y="667779"/>
                    </a:cubicBezTo>
                    <a:cubicBezTo>
                      <a:pt x="2913794" y="96232"/>
                      <a:pt x="2391682" y="239336"/>
                      <a:pt x="2391682" y="239336"/>
                    </a:cubicBezTo>
                    <a:cubicBezTo>
                      <a:pt x="1269403" y="-354761"/>
                      <a:pt x="751629" y="344278"/>
                      <a:pt x="751629" y="344278"/>
                    </a:cubicBezTo>
                    <a:cubicBezTo>
                      <a:pt x="309308" y="260151"/>
                      <a:pt x="359611" y="652168"/>
                      <a:pt x="359611" y="652168"/>
                    </a:cubicBezTo>
                    <a:cubicBezTo>
                      <a:pt x="94219" y="628751"/>
                      <a:pt x="143655" y="898480"/>
                      <a:pt x="143655" y="898480"/>
                    </a:cubicBezTo>
                    <a:cubicBezTo>
                      <a:pt x="-181580" y="1288762"/>
                      <a:pt x="147124" y="1673841"/>
                      <a:pt x="147124" y="1673841"/>
                    </a:cubicBezTo>
                    <a:cubicBezTo>
                      <a:pt x="141053" y="2030299"/>
                      <a:pt x="596383" y="2055451"/>
                      <a:pt x="596383" y="2055451"/>
                    </a:cubicBezTo>
                    <a:cubicBezTo>
                      <a:pt x="828818" y="2404970"/>
                      <a:pt x="1278076" y="2240184"/>
                      <a:pt x="1278076" y="2240184"/>
                    </a:cubicBezTo>
                    <a:cubicBezTo>
                      <a:pt x="1779373" y="2434459"/>
                      <a:pt x="2120219" y="2353800"/>
                      <a:pt x="2324901" y="2243654"/>
                    </a:cubicBezTo>
                    <a:cubicBezTo>
                      <a:pt x="2355256" y="2258398"/>
                      <a:pt x="2389081" y="2266203"/>
                      <a:pt x="2424640" y="2265336"/>
                    </a:cubicBezTo>
                    <a:cubicBezTo>
                      <a:pt x="2522644" y="2263602"/>
                      <a:pt x="2605037" y="2196820"/>
                      <a:pt x="2631056" y="2107489"/>
                    </a:cubicBezTo>
                    <a:cubicBezTo>
                      <a:pt x="2659677" y="2126569"/>
                      <a:pt x="2694368" y="2136976"/>
                      <a:pt x="2730795" y="2136109"/>
                    </a:cubicBezTo>
                    <a:cubicBezTo>
                      <a:pt x="2781098" y="2135242"/>
                      <a:pt x="2826197" y="2112692"/>
                      <a:pt x="2857420" y="2078868"/>
                    </a:cubicBezTo>
                    <a:cubicBezTo>
                      <a:pt x="2879969" y="2110090"/>
                      <a:pt x="2917263" y="2130905"/>
                      <a:pt x="2958893" y="2130038"/>
                    </a:cubicBezTo>
                    <a:cubicBezTo>
                      <a:pt x="2977974" y="2130038"/>
                      <a:pt x="2996187" y="2124834"/>
                      <a:pt x="3011798" y="2116161"/>
                    </a:cubicBezTo>
                    <a:cubicBezTo>
                      <a:pt x="3029144" y="2156924"/>
                      <a:pt x="3069907" y="2184678"/>
                      <a:pt x="3116741" y="2183810"/>
                    </a:cubicBezTo>
                    <a:cubicBezTo>
                      <a:pt x="3178319" y="2182943"/>
                      <a:pt x="3227755" y="2131773"/>
                      <a:pt x="3226020" y="2069328"/>
                    </a:cubicBezTo>
                    <a:cubicBezTo>
                      <a:pt x="3226020" y="2026830"/>
                      <a:pt x="3201736" y="1991271"/>
                      <a:pt x="3167044" y="1972190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65" name="任意多边形: 形状 4"/>
              <p:cNvSpPr/>
              <p:nvPr/>
            </p:nvSpPr>
            <p:spPr>
              <a:xfrm rot="-71040">
                <a:off x="7571310" y="4413416"/>
                <a:ext cx="135299" cy="135299"/>
              </a:xfrm>
              <a:custGeom>
                <a:avLst/>
                <a:gdLst>
                  <a:gd name="connsiteX0" fmla="*/ 135300 w 135299"/>
                  <a:gd name="connsiteY0" fmla="*/ 67650 h 135299"/>
                  <a:gd name="connsiteX1" fmla="*/ 67650 w 135299"/>
                  <a:gd name="connsiteY1" fmla="*/ 135300 h 135299"/>
                  <a:gd name="connsiteX2" fmla="*/ 0 w 135299"/>
                  <a:gd name="connsiteY2" fmla="*/ 67650 h 135299"/>
                  <a:gd name="connsiteX3" fmla="*/ 67650 w 135299"/>
                  <a:gd name="connsiteY3" fmla="*/ 0 h 135299"/>
                  <a:gd name="connsiteX4" fmla="*/ 135300 w 135299"/>
                  <a:gd name="connsiteY4" fmla="*/ 67650 h 135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99" h="135299">
                    <a:moveTo>
                      <a:pt x="135300" y="67650"/>
                    </a:moveTo>
                    <a:cubicBezTo>
                      <a:pt x="135300" y="105012"/>
                      <a:pt x="105012" y="135300"/>
                      <a:pt x="67650" y="135300"/>
                    </a:cubicBezTo>
                    <a:cubicBezTo>
                      <a:pt x="30288" y="135300"/>
                      <a:pt x="0" y="105012"/>
                      <a:pt x="0" y="67650"/>
                    </a:cubicBezTo>
                    <a:cubicBezTo>
                      <a:pt x="0" y="30288"/>
                      <a:pt x="30288" y="0"/>
                      <a:pt x="67650" y="0"/>
                    </a:cubicBezTo>
                    <a:cubicBezTo>
                      <a:pt x="105012" y="0"/>
                      <a:pt x="135300" y="30288"/>
                      <a:pt x="135300" y="67650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66" name="任意多边形: 形状 5"/>
              <p:cNvSpPr/>
              <p:nvPr/>
            </p:nvSpPr>
            <p:spPr>
              <a:xfrm rot="-71039">
                <a:off x="7744766" y="4553051"/>
                <a:ext cx="74588" cy="74588"/>
              </a:xfrm>
              <a:custGeom>
                <a:avLst/>
                <a:gdLst>
                  <a:gd name="connsiteX0" fmla="*/ 74588 w 74588"/>
                  <a:gd name="connsiteY0" fmla="*/ 37294 h 74588"/>
                  <a:gd name="connsiteX1" fmla="*/ 37294 w 74588"/>
                  <a:gd name="connsiteY1" fmla="*/ 74588 h 74588"/>
                  <a:gd name="connsiteX2" fmla="*/ 0 w 74588"/>
                  <a:gd name="connsiteY2" fmla="*/ 37294 h 74588"/>
                  <a:gd name="connsiteX3" fmla="*/ 37294 w 74588"/>
                  <a:gd name="connsiteY3" fmla="*/ 0 h 74588"/>
                  <a:gd name="connsiteX4" fmla="*/ 74588 w 74588"/>
                  <a:gd name="connsiteY4" fmla="*/ 37294 h 7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88" h="74588">
                    <a:moveTo>
                      <a:pt x="74588" y="37294"/>
                    </a:moveTo>
                    <a:cubicBezTo>
                      <a:pt x="74588" y="57891"/>
                      <a:pt x="57891" y="74588"/>
                      <a:pt x="37294" y="74588"/>
                    </a:cubicBezTo>
                    <a:cubicBezTo>
                      <a:pt x="16697" y="74588"/>
                      <a:pt x="0" y="57891"/>
                      <a:pt x="0" y="37294"/>
                    </a:cubicBezTo>
                    <a:cubicBezTo>
                      <a:pt x="0" y="16697"/>
                      <a:pt x="16697" y="0"/>
                      <a:pt x="37294" y="0"/>
                    </a:cubicBezTo>
                    <a:cubicBezTo>
                      <a:pt x="57891" y="0"/>
                      <a:pt x="74588" y="16697"/>
                      <a:pt x="74588" y="37294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67" name="任意多边形: 形状 6"/>
              <p:cNvSpPr/>
              <p:nvPr/>
            </p:nvSpPr>
            <p:spPr>
              <a:xfrm>
                <a:off x="7422093" y="4231247"/>
                <a:ext cx="81525" cy="81525"/>
              </a:xfrm>
              <a:custGeom>
                <a:avLst/>
                <a:gdLst>
                  <a:gd name="connsiteX0" fmla="*/ 81526 w 81525"/>
                  <a:gd name="connsiteY0" fmla="*/ 40763 h 81525"/>
                  <a:gd name="connsiteX1" fmla="*/ 40763 w 81525"/>
                  <a:gd name="connsiteY1" fmla="*/ 81526 h 81525"/>
                  <a:gd name="connsiteX2" fmla="*/ 0 w 81525"/>
                  <a:gd name="connsiteY2" fmla="*/ 40763 h 81525"/>
                  <a:gd name="connsiteX3" fmla="*/ 40763 w 81525"/>
                  <a:gd name="connsiteY3" fmla="*/ 0 h 81525"/>
                  <a:gd name="connsiteX4" fmla="*/ 81526 w 81525"/>
                  <a:gd name="connsiteY4" fmla="*/ 40763 h 8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25" h="81525">
                    <a:moveTo>
                      <a:pt x="81526" y="40763"/>
                    </a:moveTo>
                    <a:cubicBezTo>
                      <a:pt x="81526" y="63275"/>
                      <a:pt x="63276" y="81526"/>
                      <a:pt x="40763" y="81526"/>
                    </a:cubicBezTo>
                    <a:cubicBezTo>
                      <a:pt x="18250" y="81526"/>
                      <a:pt x="0" y="63275"/>
                      <a:pt x="0" y="40763"/>
                    </a:cubicBezTo>
                    <a:cubicBezTo>
                      <a:pt x="0" y="18250"/>
                      <a:pt x="18250" y="0"/>
                      <a:pt x="40763" y="0"/>
                    </a:cubicBezTo>
                    <a:cubicBezTo>
                      <a:pt x="63275" y="0"/>
                      <a:pt x="81526" y="18250"/>
                      <a:pt x="81526" y="407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68" name="任意多边形: 形状 7"/>
              <p:cNvSpPr/>
              <p:nvPr/>
            </p:nvSpPr>
            <p:spPr>
              <a:xfrm>
                <a:off x="7602490" y="4428990"/>
                <a:ext cx="72852" cy="72852"/>
              </a:xfrm>
              <a:custGeom>
                <a:avLst/>
                <a:gdLst>
                  <a:gd name="connsiteX0" fmla="*/ 72853 w 72852"/>
                  <a:gd name="connsiteY0" fmla="*/ 36426 h 72852"/>
                  <a:gd name="connsiteX1" fmla="*/ 36426 w 72852"/>
                  <a:gd name="connsiteY1" fmla="*/ 72853 h 72852"/>
                  <a:gd name="connsiteX2" fmla="*/ 0 w 72852"/>
                  <a:gd name="connsiteY2" fmla="*/ 36426 h 72852"/>
                  <a:gd name="connsiteX3" fmla="*/ 36426 w 72852"/>
                  <a:gd name="connsiteY3" fmla="*/ 0 h 72852"/>
                  <a:gd name="connsiteX4" fmla="*/ 72853 w 72852"/>
                  <a:gd name="connsiteY4" fmla="*/ 36426 h 7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52" h="72852">
                    <a:moveTo>
                      <a:pt x="72853" y="36426"/>
                    </a:moveTo>
                    <a:cubicBezTo>
                      <a:pt x="72853" y="56544"/>
                      <a:pt x="56544" y="72853"/>
                      <a:pt x="36426" y="72853"/>
                    </a:cubicBezTo>
                    <a:cubicBezTo>
                      <a:pt x="16308" y="72853"/>
                      <a:pt x="0" y="56544"/>
                      <a:pt x="0" y="36426"/>
                    </a:cubicBezTo>
                    <a:cubicBezTo>
                      <a:pt x="0" y="16309"/>
                      <a:pt x="16308" y="0"/>
                      <a:pt x="36426" y="0"/>
                    </a:cubicBezTo>
                    <a:cubicBezTo>
                      <a:pt x="56544" y="0"/>
                      <a:pt x="72853" y="16309"/>
                      <a:pt x="72853" y="36426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69" name="任意多边形: 形状 8"/>
              <p:cNvSpPr/>
              <p:nvPr/>
            </p:nvSpPr>
            <p:spPr>
              <a:xfrm>
                <a:off x="7769011" y="4567757"/>
                <a:ext cx="29488" cy="29488"/>
              </a:xfrm>
              <a:custGeom>
                <a:avLst/>
                <a:gdLst>
                  <a:gd name="connsiteX0" fmla="*/ 29488 w 29488"/>
                  <a:gd name="connsiteY0" fmla="*/ 14744 h 29488"/>
                  <a:gd name="connsiteX1" fmla="*/ 14744 w 29488"/>
                  <a:gd name="connsiteY1" fmla="*/ 29488 h 29488"/>
                  <a:gd name="connsiteX2" fmla="*/ 0 w 29488"/>
                  <a:gd name="connsiteY2" fmla="*/ 14744 h 29488"/>
                  <a:gd name="connsiteX3" fmla="*/ 14744 w 29488"/>
                  <a:gd name="connsiteY3" fmla="*/ 0 h 29488"/>
                  <a:gd name="connsiteX4" fmla="*/ 29488 w 29488"/>
                  <a:gd name="connsiteY4" fmla="*/ 14744 h 2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8" h="29488">
                    <a:moveTo>
                      <a:pt x="29488" y="14744"/>
                    </a:moveTo>
                    <a:cubicBezTo>
                      <a:pt x="29488" y="22887"/>
                      <a:pt x="22887" y="29488"/>
                      <a:pt x="14744" y="29488"/>
                    </a:cubicBezTo>
                    <a:cubicBezTo>
                      <a:pt x="6601" y="29488"/>
                      <a:pt x="0" y="22887"/>
                      <a:pt x="0" y="14744"/>
                    </a:cubicBezTo>
                    <a:cubicBezTo>
                      <a:pt x="0" y="6601"/>
                      <a:pt x="6601" y="0"/>
                      <a:pt x="14744" y="0"/>
                    </a:cubicBezTo>
                    <a:cubicBezTo>
                      <a:pt x="22887" y="0"/>
                      <a:pt x="29488" y="6601"/>
                      <a:pt x="29488" y="14744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grpSp>
            <p:nvGrpSpPr>
              <p:cNvPr id="70" name="图形 29"/>
              <p:cNvGrpSpPr/>
              <p:nvPr/>
            </p:nvGrpSpPr>
            <p:grpSpPr>
              <a:xfrm>
                <a:off x="4415705" y="2271705"/>
                <a:ext cx="3221136" cy="2270402"/>
                <a:chOff x="4415705" y="2271705"/>
                <a:chExt cx="3221136" cy="2270402"/>
              </a:xfrm>
              <a:noFill/>
            </p:grpSpPr>
            <p:sp>
              <p:nvSpPr>
                <p:cNvPr id="71" name="任意多边形: 形状 10"/>
                <p:cNvSpPr/>
                <p:nvPr/>
              </p:nvSpPr>
              <p:spPr>
                <a:xfrm>
                  <a:off x="7480202" y="4168802"/>
                  <a:ext cx="29487" cy="43364"/>
                </a:xfrm>
                <a:custGeom>
                  <a:avLst/>
                  <a:gdLst>
                    <a:gd name="connsiteX0" fmla="*/ 29488 w 29487"/>
                    <a:gd name="connsiteY0" fmla="*/ 43365 h 43364"/>
                    <a:gd name="connsiteX1" fmla="*/ 0 w 29487"/>
                    <a:gd name="connsiteY1" fmla="*/ 25151 h 43364"/>
                    <a:gd name="connsiteX2" fmla="*/ 24284 w 29487"/>
                    <a:gd name="connsiteY2" fmla="*/ 0 h 43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87" h="43364">
                      <a:moveTo>
                        <a:pt x="29488" y="43365"/>
                      </a:moveTo>
                      <a:cubicBezTo>
                        <a:pt x="19948" y="36426"/>
                        <a:pt x="10407" y="30355"/>
                        <a:pt x="0" y="25151"/>
                      </a:cubicBezTo>
                      <a:cubicBezTo>
                        <a:pt x="7806" y="18213"/>
                        <a:pt x="16479" y="10408"/>
                        <a:pt x="2428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2" name="任意多边形: 形状 11"/>
                <p:cNvSpPr/>
                <p:nvPr/>
              </p:nvSpPr>
              <p:spPr>
                <a:xfrm>
                  <a:off x="7517495" y="3998812"/>
                  <a:ext cx="28620" cy="150909"/>
                </a:xfrm>
                <a:custGeom>
                  <a:avLst/>
                  <a:gdLst>
                    <a:gd name="connsiteX0" fmla="*/ 0 w 28620"/>
                    <a:gd name="connsiteY0" fmla="*/ 150909 h 150909"/>
                    <a:gd name="connsiteX1" fmla="*/ 28621 w 28620"/>
                    <a:gd name="connsiteY1" fmla="*/ 61578 h 150909"/>
                    <a:gd name="connsiteX2" fmla="*/ 10408 w 28620"/>
                    <a:gd name="connsiteY2" fmla="*/ 0 h 1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20" h="150909">
                      <a:moveTo>
                        <a:pt x="0" y="150909"/>
                      </a:moveTo>
                      <a:cubicBezTo>
                        <a:pt x="16479" y="123156"/>
                        <a:pt x="28621" y="90199"/>
                        <a:pt x="28621" y="61578"/>
                      </a:cubicBezTo>
                      <a:cubicBezTo>
                        <a:pt x="27754" y="37294"/>
                        <a:pt x="21682" y="17346"/>
                        <a:pt x="10408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39272" sp="20223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3" name="任意多边形: 形状 12"/>
                <p:cNvSpPr/>
                <p:nvPr/>
              </p:nvSpPr>
              <p:spPr>
                <a:xfrm>
                  <a:off x="7496680" y="3936367"/>
                  <a:ext cx="24284" cy="52905"/>
                </a:xfrm>
                <a:custGeom>
                  <a:avLst/>
                  <a:gdLst>
                    <a:gd name="connsiteX0" fmla="*/ 24284 w 24284"/>
                    <a:gd name="connsiteY0" fmla="*/ 52905 h 52905"/>
                    <a:gd name="connsiteX1" fmla="*/ 0 w 24284"/>
                    <a:gd name="connsiteY1" fmla="*/ 27753 h 52905"/>
                    <a:gd name="connsiteX2" fmla="*/ 19948 w 24284"/>
                    <a:gd name="connsiteY2" fmla="*/ 0 h 52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284" h="52905">
                      <a:moveTo>
                        <a:pt x="24284" y="52905"/>
                      </a:moveTo>
                      <a:cubicBezTo>
                        <a:pt x="17346" y="44232"/>
                        <a:pt x="9540" y="35559"/>
                        <a:pt x="0" y="27753"/>
                      </a:cubicBezTo>
                      <a:cubicBezTo>
                        <a:pt x="7806" y="20815"/>
                        <a:pt x="14744" y="10408"/>
                        <a:pt x="19948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4" name="任意多边形: 形状 13"/>
                <p:cNvSpPr/>
                <p:nvPr/>
              </p:nvSpPr>
              <p:spPr>
                <a:xfrm>
                  <a:off x="7522699" y="3861779"/>
                  <a:ext cx="5203" cy="57241"/>
                </a:xfrm>
                <a:custGeom>
                  <a:avLst/>
                  <a:gdLst>
                    <a:gd name="connsiteX0" fmla="*/ 0 w 5203"/>
                    <a:gd name="connsiteY0" fmla="*/ 57242 h 57241"/>
                    <a:gd name="connsiteX1" fmla="*/ 5204 w 5203"/>
                    <a:gd name="connsiteY1" fmla="*/ 20815 h 57241"/>
                    <a:gd name="connsiteX2" fmla="*/ 1735 w 5203"/>
                    <a:gd name="connsiteY2" fmla="*/ 0 h 5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03" h="57241">
                      <a:moveTo>
                        <a:pt x="0" y="57242"/>
                      </a:moveTo>
                      <a:cubicBezTo>
                        <a:pt x="3469" y="45099"/>
                        <a:pt x="5204" y="32957"/>
                        <a:pt x="5204" y="20815"/>
                      </a:cubicBezTo>
                      <a:cubicBezTo>
                        <a:pt x="5204" y="13009"/>
                        <a:pt x="3469" y="6071"/>
                        <a:pt x="1735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420847" sp="15781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5" name="任意多边形: 形状 14"/>
                <p:cNvSpPr/>
                <p:nvPr/>
              </p:nvSpPr>
              <p:spPr>
                <a:xfrm>
                  <a:off x="7498415" y="3794131"/>
                  <a:ext cx="22549" cy="59843"/>
                </a:xfrm>
                <a:custGeom>
                  <a:avLst/>
                  <a:gdLst>
                    <a:gd name="connsiteX0" fmla="*/ 22549 w 22549"/>
                    <a:gd name="connsiteY0" fmla="*/ 59843 h 59843"/>
                    <a:gd name="connsiteX1" fmla="*/ 0 w 22549"/>
                    <a:gd name="connsiteY1" fmla="*/ 33824 h 59843"/>
                    <a:gd name="connsiteX2" fmla="*/ 8673 w 22549"/>
                    <a:gd name="connsiteY2" fmla="*/ 0 h 59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49" h="59843">
                      <a:moveTo>
                        <a:pt x="22549" y="59843"/>
                      </a:moveTo>
                      <a:cubicBezTo>
                        <a:pt x="17346" y="50303"/>
                        <a:pt x="9540" y="42497"/>
                        <a:pt x="0" y="33824"/>
                      </a:cubicBezTo>
                      <a:cubicBezTo>
                        <a:pt x="3469" y="22550"/>
                        <a:pt x="6071" y="11275"/>
                        <a:pt x="8673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6" name="任意多边形: 形状 15"/>
                <p:cNvSpPr/>
                <p:nvPr/>
              </p:nvSpPr>
              <p:spPr>
                <a:xfrm>
                  <a:off x="7396941" y="2929438"/>
                  <a:ext cx="239900" cy="838673"/>
                </a:xfrm>
                <a:custGeom>
                  <a:avLst/>
                  <a:gdLst>
                    <a:gd name="connsiteX0" fmla="*/ 116217 w 239900"/>
                    <a:gd name="connsiteY0" fmla="*/ 838674 h 838673"/>
                    <a:gd name="connsiteX1" fmla="*/ 137032 w 239900"/>
                    <a:gd name="connsiteY1" fmla="*/ 614912 h 838673"/>
                    <a:gd name="connsiteX2" fmla="*/ 0 w 239900"/>
                    <a:gd name="connsiteY2" fmla="*/ 0 h 838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9900" h="838673">
                      <a:moveTo>
                        <a:pt x="116217" y="838674"/>
                      </a:moveTo>
                      <a:cubicBezTo>
                        <a:pt x="141369" y="718987"/>
                        <a:pt x="137032" y="614912"/>
                        <a:pt x="137032" y="614912"/>
                      </a:cubicBezTo>
                      <a:cubicBezTo>
                        <a:pt x="389415" y="266259"/>
                        <a:pt x="111881" y="63312"/>
                        <a:pt x="0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11475" sp="22930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7" name="任意多边形: 形状 16"/>
                <p:cNvSpPr/>
                <p:nvPr/>
              </p:nvSpPr>
              <p:spPr>
                <a:xfrm>
                  <a:off x="7346638" y="2874798"/>
                  <a:ext cx="38160" cy="49435"/>
                </a:xfrm>
                <a:custGeom>
                  <a:avLst/>
                  <a:gdLst>
                    <a:gd name="connsiteX0" fmla="*/ 38161 w 38160"/>
                    <a:gd name="connsiteY0" fmla="*/ 49436 h 49435"/>
                    <a:gd name="connsiteX1" fmla="*/ 6938 w 38160"/>
                    <a:gd name="connsiteY1" fmla="*/ 33825 h 49435"/>
                    <a:gd name="connsiteX2" fmla="*/ 0 w 38160"/>
                    <a:gd name="connsiteY2" fmla="*/ 0 h 4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60" h="49435">
                      <a:moveTo>
                        <a:pt x="38161" y="49436"/>
                      </a:moveTo>
                      <a:cubicBezTo>
                        <a:pt x="19080" y="39028"/>
                        <a:pt x="6938" y="33825"/>
                        <a:pt x="6938" y="33825"/>
                      </a:cubicBezTo>
                      <a:cubicBezTo>
                        <a:pt x="4336" y="22550"/>
                        <a:pt x="2602" y="11275"/>
                        <a:pt x="0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8" name="任意多边形: 形状 17"/>
                <p:cNvSpPr/>
                <p:nvPr/>
              </p:nvSpPr>
              <p:spPr>
                <a:xfrm>
                  <a:off x="5167994" y="2271705"/>
                  <a:ext cx="2172572" cy="577074"/>
                </a:xfrm>
                <a:custGeom>
                  <a:avLst/>
                  <a:gdLst>
                    <a:gd name="connsiteX0" fmla="*/ 2172573 w 2172572"/>
                    <a:gd name="connsiteY0" fmla="*/ 577075 h 577074"/>
                    <a:gd name="connsiteX1" fmla="*/ 1585414 w 2172572"/>
                    <a:gd name="connsiteY1" fmla="*/ 230157 h 577074"/>
                    <a:gd name="connsiteX2" fmla="*/ 0 w 2172572"/>
                    <a:gd name="connsiteY2" fmla="*/ 306479 h 57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2572" h="577074">
                      <a:moveTo>
                        <a:pt x="2172573" y="577075"/>
                      </a:moveTo>
                      <a:cubicBezTo>
                        <a:pt x="2042479" y="91390"/>
                        <a:pt x="1585414" y="230157"/>
                        <a:pt x="1585414" y="230157"/>
                      </a:cubicBezTo>
                      <a:cubicBezTo>
                        <a:pt x="648736" y="-265068"/>
                        <a:pt x="128360" y="172915"/>
                        <a:pt x="0" y="306479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958" sp="22573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79" name="任意多边形: 形状 18"/>
                <p:cNvSpPr/>
                <p:nvPr/>
              </p:nvSpPr>
              <p:spPr>
                <a:xfrm>
                  <a:off x="5102947" y="2587724"/>
                  <a:ext cx="56374" cy="26018"/>
                </a:xfrm>
                <a:custGeom>
                  <a:avLst/>
                  <a:gdLst>
                    <a:gd name="connsiteX0" fmla="*/ 56374 w 56374"/>
                    <a:gd name="connsiteY0" fmla="*/ 0 h 26018"/>
                    <a:gd name="connsiteX1" fmla="*/ 33825 w 56374"/>
                    <a:gd name="connsiteY1" fmla="*/ 26019 h 26018"/>
                    <a:gd name="connsiteX2" fmla="*/ 0 w 56374"/>
                    <a:gd name="connsiteY2" fmla="*/ 19948 h 26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374" h="26018">
                      <a:moveTo>
                        <a:pt x="56374" y="0"/>
                      </a:moveTo>
                      <a:cubicBezTo>
                        <a:pt x="41630" y="16479"/>
                        <a:pt x="33825" y="26019"/>
                        <a:pt x="33825" y="26019"/>
                      </a:cubicBezTo>
                      <a:cubicBezTo>
                        <a:pt x="21682" y="23417"/>
                        <a:pt x="10408" y="21682"/>
                        <a:pt x="0" y="19948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0" name="任意多边形: 形状 19"/>
                <p:cNvSpPr/>
                <p:nvPr/>
              </p:nvSpPr>
              <p:spPr>
                <a:xfrm>
                  <a:off x="4759499" y="2602600"/>
                  <a:ext cx="316562" cy="270463"/>
                </a:xfrm>
                <a:custGeom>
                  <a:avLst/>
                  <a:gdLst>
                    <a:gd name="connsiteX0" fmla="*/ 316563 w 316562"/>
                    <a:gd name="connsiteY0" fmla="*/ 2469 h 270463"/>
                    <a:gd name="connsiteX1" fmla="*/ 0 w 316562"/>
                    <a:gd name="connsiteY1" fmla="*/ 270463 h 27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6562" h="270463">
                      <a:moveTo>
                        <a:pt x="316563" y="2469"/>
                      </a:moveTo>
                      <a:cubicBezTo>
                        <a:pt x="38161" y="-24417"/>
                        <a:pt x="1735" y="175061"/>
                        <a:pt x="0" y="270463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20805" sp="23280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1" name="任意多边形: 形状 20"/>
                <p:cNvSpPr/>
                <p:nvPr/>
              </p:nvSpPr>
              <p:spPr>
                <a:xfrm>
                  <a:off x="4727409" y="2886073"/>
                  <a:ext cx="34691" cy="34691"/>
                </a:xfrm>
                <a:custGeom>
                  <a:avLst/>
                  <a:gdLst>
                    <a:gd name="connsiteX0" fmla="*/ 32090 w 34691"/>
                    <a:gd name="connsiteY0" fmla="*/ 0 h 34691"/>
                    <a:gd name="connsiteX1" fmla="*/ 34692 w 34691"/>
                    <a:gd name="connsiteY1" fmla="*/ 34692 h 34691"/>
                    <a:gd name="connsiteX2" fmla="*/ 0 w 34691"/>
                    <a:gd name="connsiteY2" fmla="*/ 32957 h 3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691" h="34691">
                      <a:moveTo>
                        <a:pt x="32090" y="0"/>
                      </a:moveTo>
                      <a:cubicBezTo>
                        <a:pt x="32090" y="20815"/>
                        <a:pt x="34692" y="34692"/>
                        <a:pt x="34692" y="34692"/>
                      </a:cubicBezTo>
                      <a:cubicBezTo>
                        <a:pt x="22550" y="33825"/>
                        <a:pt x="11275" y="32957"/>
                        <a:pt x="0" y="32957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2" name="任意多边形: 形状 21"/>
                <p:cNvSpPr/>
                <p:nvPr/>
              </p:nvSpPr>
              <p:spPr>
                <a:xfrm>
                  <a:off x="4551348" y="2919898"/>
                  <a:ext cx="151776" cy="166520"/>
                </a:xfrm>
                <a:custGeom>
                  <a:avLst/>
                  <a:gdLst>
                    <a:gd name="connsiteX0" fmla="*/ 151777 w 151776"/>
                    <a:gd name="connsiteY0" fmla="*/ 0 h 166520"/>
                    <a:gd name="connsiteX1" fmla="*/ 0 w 151776"/>
                    <a:gd name="connsiteY1" fmla="*/ 166521 h 16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776" h="166520">
                      <a:moveTo>
                        <a:pt x="151777" y="0"/>
                      </a:moveTo>
                      <a:cubicBezTo>
                        <a:pt x="20815" y="10408"/>
                        <a:pt x="0" y="106677"/>
                        <a:pt x="0" y="166521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54378" sp="207892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3" name="任意多边形: 形状 22"/>
                <p:cNvSpPr/>
                <p:nvPr/>
              </p:nvSpPr>
              <p:spPr>
                <a:xfrm>
                  <a:off x="4533135" y="3098560"/>
                  <a:ext cx="21682" cy="61577"/>
                </a:xfrm>
                <a:custGeom>
                  <a:avLst/>
                  <a:gdLst>
                    <a:gd name="connsiteX0" fmla="*/ 18213 w 21682"/>
                    <a:gd name="connsiteY0" fmla="*/ 0 h 61577"/>
                    <a:gd name="connsiteX1" fmla="*/ 21682 w 21682"/>
                    <a:gd name="connsiteY1" fmla="*/ 34692 h 61577"/>
                    <a:gd name="connsiteX2" fmla="*/ 0 w 21682"/>
                    <a:gd name="connsiteY2" fmla="*/ 61578 h 6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682" h="61577">
                      <a:moveTo>
                        <a:pt x="18213" y="0"/>
                      </a:moveTo>
                      <a:cubicBezTo>
                        <a:pt x="19080" y="20815"/>
                        <a:pt x="21682" y="34692"/>
                        <a:pt x="21682" y="34692"/>
                      </a:cubicBezTo>
                      <a:cubicBezTo>
                        <a:pt x="13877" y="43365"/>
                        <a:pt x="6938" y="52905"/>
                        <a:pt x="0" y="61578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4" name="任意多边形: 形状 23"/>
                <p:cNvSpPr/>
                <p:nvPr/>
              </p:nvSpPr>
              <p:spPr>
                <a:xfrm>
                  <a:off x="4415705" y="3180953"/>
                  <a:ext cx="514650" cy="1054630"/>
                </a:xfrm>
                <a:custGeom>
                  <a:avLst/>
                  <a:gdLst>
                    <a:gd name="connsiteX0" fmla="*/ 102685 w 514650"/>
                    <a:gd name="connsiteY0" fmla="*/ 0 h 1054630"/>
                    <a:gd name="connsiteX1" fmla="*/ 142581 w 514650"/>
                    <a:gd name="connsiteY1" fmla="*/ 704243 h 1054630"/>
                    <a:gd name="connsiteX2" fmla="*/ 514650 w 514650"/>
                    <a:gd name="connsiteY2" fmla="*/ 1054630 h 1054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4650" h="1054630">
                      <a:moveTo>
                        <a:pt x="102685" y="0"/>
                      </a:moveTo>
                      <a:cubicBezTo>
                        <a:pt x="-149697" y="361662"/>
                        <a:pt x="142581" y="704243"/>
                        <a:pt x="142581" y="704243"/>
                      </a:cubicBezTo>
                      <a:cubicBezTo>
                        <a:pt x="138245" y="978308"/>
                        <a:pt x="404504" y="1040754"/>
                        <a:pt x="514650" y="105463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358" sp="22551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5" name="任意多边形: 形状 24"/>
                <p:cNvSpPr/>
                <p:nvPr/>
              </p:nvSpPr>
              <p:spPr>
                <a:xfrm>
                  <a:off x="4944232" y="4237318"/>
                  <a:ext cx="54639" cy="31222"/>
                </a:xfrm>
                <a:custGeom>
                  <a:avLst/>
                  <a:gdLst>
                    <a:gd name="connsiteX0" fmla="*/ 0 w 54639"/>
                    <a:gd name="connsiteY0" fmla="*/ 0 h 31222"/>
                    <a:gd name="connsiteX1" fmla="*/ 34692 w 54639"/>
                    <a:gd name="connsiteY1" fmla="*/ 2602 h 31222"/>
                    <a:gd name="connsiteX2" fmla="*/ 54640 w 54639"/>
                    <a:gd name="connsiteY2" fmla="*/ 31223 h 3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639" h="31222">
                      <a:moveTo>
                        <a:pt x="0" y="0"/>
                      </a:moveTo>
                      <a:cubicBezTo>
                        <a:pt x="21682" y="2602"/>
                        <a:pt x="34692" y="2602"/>
                        <a:pt x="34692" y="2602"/>
                      </a:cubicBezTo>
                      <a:cubicBezTo>
                        <a:pt x="41630" y="12142"/>
                        <a:pt x="47701" y="21682"/>
                        <a:pt x="54640" y="31223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6" name="任意多边形: 形状 25"/>
                <p:cNvSpPr/>
                <p:nvPr/>
              </p:nvSpPr>
              <p:spPr>
                <a:xfrm>
                  <a:off x="5015351" y="4288489"/>
                  <a:ext cx="1628779" cy="253619"/>
                </a:xfrm>
                <a:custGeom>
                  <a:avLst/>
                  <a:gdLst>
                    <a:gd name="connsiteX0" fmla="*/ 0 w 1628779"/>
                    <a:gd name="connsiteY0" fmla="*/ 0 h 253619"/>
                    <a:gd name="connsiteX1" fmla="*/ 627054 w 1628779"/>
                    <a:gd name="connsiteY1" fmla="*/ 141369 h 253619"/>
                    <a:gd name="connsiteX2" fmla="*/ 1628779 w 1628779"/>
                    <a:gd name="connsiteY2" fmla="*/ 160450 h 253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8779" h="253619">
                      <a:moveTo>
                        <a:pt x="0" y="0"/>
                      </a:moveTo>
                      <a:cubicBezTo>
                        <a:pt x="233302" y="275800"/>
                        <a:pt x="627054" y="141369"/>
                        <a:pt x="627054" y="141369"/>
                      </a:cubicBezTo>
                      <a:cubicBezTo>
                        <a:pt x="1080649" y="317430"/>
                        <a:pt x="1423230" y="256719"/>
                        <a:pt x="1628779" y="16045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868" sp="22570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7" name="任意多边形: 形状 26"/>
                <p:cNvSpPr/>
                <p:nvPr/>
              </p:nvSpPr>
              <p:spPr>
                <a:xfrm>
                  <a:off x="6655404" y="4427256"/>
                  <a:ext cx="61577" cy="16478"/>
                </a:xfrm>
                <a:custGeom>
                  <a:avLst/>
                  <a:gdLst>
                    <a:gd name="connsiteX0" fmla="*/ 0 w 61577"/>
                    <a:gd name="connsiteY0" fmla="*/ 15611 h 16478"/>
                    <a:gd name="connsiteX1" fmla="*/ 31223 w 61577"/>
                    <a:gd name="connsiteY1" fmla="*/ 0 h 16478"/>
                    <a:gd name="connsiteX2" fmla="*/ 61578 w 61577"/>
                    <a:gd name="connsiteY2" fmla="*/ 16479 h 1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577" h="16478">
                      <a:moveTo>
                        <a:pt x="0" y="15611"/>
                      </a:moveTo>
                      <a:cubicBezTo>
                        <a:pt x="10408" y="10408"/>
                        <a:pt x="20815" y="5204"/>
                        <a:pt x="31223" y="0"/>
                      </a:cubicBezTo>
                      <a:cubicBezTo>
                        <a:pt x="42497" y="5204"/>
                        <a:pt x="52038" y="11275"/>
                        <a:pt x="61578" y="16479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8" name="任意多边形: 形状 27"/>
                <p:cNvSpPr/>
                <p:nvPr/>
              </p:nvSpPr>
              <p:spPr>
                <a:xfrm>
                  <a:off x="6740399" y="4319711"/>
                  <a:ext cx="219425" cy="139804"/>
                </a:xfrm>
                <a:custGeom>
                  <a:avLst/>
                  <a:gdLst>
                    <a:gd name="connsiteX0" fmla="*/ 0 w 219425"/>
                    <a:gd name="connsiteY0" fmla="*/ 135298 h 139804"/>
                    <a:gd name="connsiteX1" fmla="*/ 29488 w 219425"/>
                    <a:gd name="connsiteY1" fmla="*/ 139634 h 139804"/>
                    <a:gd name="connsiteX2" fmla="*/ 219426 w 219425"/>
                    <a:gd name="connsiteY2" fmla="*/ 0 h 139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425" h="139804">
                      <a:moveTo>
                        <a:pt x="0" y="135298"/>
                      </a:moveTo>
                      <a:cubicBezTo>
                        <a:pt x="8673" y="137900"/>
                        <a:pt x="19081" y="140502"/>
                        <a:pt x="29488" y="139634"/>
                      </a:cubicBezTo>
                      <a:cubicBezTo>
                        <a:pt x="108412" y="137900"/>
                        <a:pt x="182132" y="71985"/>
                        <a:pt x="219426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8655" sp="228247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89" name="任意多边形: 形状 28"/>
                <p:cNvSpPr/>
                <p:nvPr/>
              </p:nvSpPr>
              <p:spPr>
                <a:xfrm>
                  <a:off x="6966763" y="4275479"/>
                  <a:ext cx="37293" cy="32089"/>
                </a:xfrm>
                <a:custGeom>
                  <a:avLst/>
                  <a:gdLst>
                    <a:gd name="connsiteX0" fmla="*/ 0 w 37293"/>
                    <a:gd name="connsiteY0" fmla="*/ 32090 h 32089"/>
                    <a:gd name="connsiteX1" fmla="*/ 12142 w 37293"/>
                    <a:gd name="connsiteY1" fmla="*/ 0 h 32089"/>
                    <a:gd name="connsiteX2" fmla="*/ 37294 w 37293"/>
                    <a:gd name="connsiteY2" fmla="*/ 24284 h 32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93" h="32089">
                      <a:moveTo>
                        <a:pt x="0" y="32090"/>
                      </a:moveTo>
                      <a:cubicBezTo>
                        <a:pt x="5204" y="21682"/>
                        <a:pt x="8673" y="10408"/>
                        <a:pt x="12142" y="0"/>
                      </a:cubicBezTo>
                      <a:cubicBezTo>
                        <a:pt x="19081" y="8673"/>
                        <a:pt x="27754" y="16479"/>
                        <a:pt x="37294" y="24284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90" name="任意多边形: 形状 30"/>
                <p:cNvSpPr/>
                <p:nvPr/>
              </p:nvSpPr>
              <p:spPr>
                <a:xfrm>
                  <a:off x="7024872" y="4291090"/>
                  <a:ext cx="162183" cy="37532"/>
                </a:xfrm>
                <a:custGeom>
                  <a:avLst/>
                  <a:gdLst>
                    <a:gd name="connsiteX0" fmla="*/ 0 w 162183"/>
                    <a:gd name="connsiteY0" fmla="*/ 22550 h 37532"/>
                    <a:gd name="connsiteX1" fmla="*/ 45099 w 162183"/>
                    <a:gd name="connsiteY1" fmla="*/ 37294 h 37532"/>
                    <a:gd name="connsiteX2" fmla="*/ 162184 w 162183"/>
                    <a:gd name="connsiteY2" fmla="*/ 0 h 3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183" h="37532">
                      <a:moveTo>
                        <a:pt x="0" y="22550"/>
                      </a:moveTo>
                      <a:cubicBezTo>
                        <a:pt x="15611" y="31223"/>
                        <a:pt x="31223" y="36426"/>
                        <a:pt x="45099" y="37294"/>
                      </a:cubicBezTo>
                      <a:cubicBezTo>
                        <a:pt x="104075" y="39896"/>
                        <a:pt x="136165" y="20815"/>
                        <a:pt x="16218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86147" sp="219802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91" name="任意多边形: 形状 31"/>
                <p:cNvSpPr/>
                <p:nvPr/>
              </p:nvSpPr>
              <p:spPr>
                <a:xfrm>
                  <a:off x="7196596" y="4260735"/>
                  <a:ext cx="47701" cy="26886"/>
                </a:xfrm>
                <a:custGeom>
                  <a:avLst/>
                  <a:gdLst>
                    <a:gd name="connsiteX0" fmla="*/ 0 w 47701"/>
                    <a:gd name="connsiteY0" fmla="*/ 22550 h 26886"/>
                    <a:gd name="connsiteX1" fmla="*/ 26019 w 47701"/>
                    <a:gd name="connsiteY1" fmla="*/ 0 h 26886"/>
                    <a:gd name="connsiteX2" fmla="*/ 47701 w 47701"/>
                    <a:gd name="connsiteY2" fmla="*/ 26886 h 26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701" h="26886">
                      <a:moveTo>
                        <a:pt x="0" y="22550"/>
                      </a:moveTo>
                      <a:cubicBezTo>
                        <a:pt x="8673" y="14744"/>
                        <a:pt x="17346" y="6938"/>
                        <a:pt x="26019" y="0"/>
                      </a:cubicBezTo>
                      <a:cubicBezTo>
                        <a:pt x="33824" y="10408"/>
                        <a:pt x="40763" y="19081"/>
                        <a:pt x="47701" y="26886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92" name="任意多边形: 形状 32"/>
                <p:cNvSpPr/>
                <p:nvPr/>
              </p:nvSpPr>
              <p:spPr>
                <a:xfrm>
                  <a:off x="7266847" y="4304100"/>
                  <a:ext cx="84127" cy="13027"/>
                </a:xfrm>
                <a:custGeom>
                  <a:avLst/>
                  <a:gdLst>
                    <a:gd name="connsiteX0" fmla="*/ 0 w 84127"/>
                    <a:gd name="connsiteY0" fmla="*/ 0 h 13027"/>
                    <a:gd name="connsiteX1" fmla="*/ 33824 w 84127"/>
                    <a:gd name="connsiteY1" fmla="*/ 12142 h 13027"/>
                    <a:gd name="connsiteX2" fmla="*/ 84128 w 84127"/>
                    <a:gd name="connsiteY2" fmla="*/ 6071 h 13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127" h="13027">
                      <a:moveTo>
                        <a:pt x="0" y="0"/>
                      </a:moveTo>
                      <a:cubicBezTo>
                        <a:pt x="9540" y="5204"/>
                        <a:pt x="20815" y="8673"/>
                        <a:pt x="33824" y="12142"/>
                      </a:cubicBezTo>
                      <a:cubicBezTo>
                        <a:pt x="44232" y="14744"/>
                        <a:pt x="64180" y="11275"/>
                        <a:pt x="84128" y="6071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36060" sp="238523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93" name="任意多边形: 形状 33"/>
                <p:cNvSpPr/>
                <p:nvPr/>
              </p:nvSpPr>
              <p:spPr>
                <a:xfrm>
                  <a:off x="7364851" y="4294560"/>
                  <a:ext cx="50303" cy="30355"/>
                </a:xfrm>
                <a:custGeom>
                  <a:avLst/>
                  <a:gdLst>
                    <a:gd name="connsiteX0" fmla="*/ 0 w 50303"/>
                    <a:gd name="connsiteY0" fmla="*/ 12142 h 30355"/>
                    <a:gd name="connsiteX1" fmla="*/ 32957 w 50303"/>
                    <a:gd name="connsiteY1" fmla="*/ 0 h 30355"/>
                    <a:gd name="connsiteX2" fmla="*/ 50303 w 50303"/>
                    <a:gd name="connsiteY2" fmla="*/ 30355 h 30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303" h="30355">
                      <a:moveTo>
                        <a:pt x="0" y="12142"/>
                      </a:moveTo>
                      <a:cubicBezTo>
                        <a:pt x="13877" y="7806"/>
                        <a:pt x="26886" y="3469"/>
                        <a:pt x="32957" y="0"/>
                      </a:cubicBezTo>
                      <a:cubicBezTo>
                        <a:pt x="37294" y="11275"/>
                        <a:pt x="43365" y="21682"/>
                        <a:pt x="50303" y="30355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94" name="任意多边形: 形状 34"/>
                <p:cNvSpPr/>
                <p:nvPr/>
              </p:nvSpPr>
              <p:spPr>
                <a:xfrm>
                  <a:off x="7430766" y="4219105"/>
                  <a:ext cx="119705" cy="144399"/>
                </a:xfrm>
                <a:custGeom>
                  <a:avLst/>
                  <a:gdLst>
                    <a:gd name="connsiteX0" fmla="*/ 0 w 119705"/>
                    <a:gd name="connsiteY0" fmla="*/ 123156 h 144399"/>
                    <a:gd name="connsiteX1" fmla="*/ 43365 w 119705"/>
                    <a:gd name="connsiteY1" fmla="*/ 143971 h 144399"/>
                    <a:gd name="connsiteX2" fmla="*/ 119687 w 119705"/>
                    <a:gd name="connsiteY2" fmla="*/ 59843 h 144399"/>
                    <a:gd name="connsiteX3" fmla="*/ 88464 w 119705"/>
                    <a:gd name="connsiteY3" fmla="*/ 0 h 144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705" h="144399">
                      <a:moveTo>
                        <a:pt x="0" y="123156"/>
                      </a:moveTo>
                      <a:cubicBezTo>
                        <a:pt x="13009" y="135298"/>
                        <a:pt x="28621" y="143104"/>
                        <a:pt x="43365" y="143971"/>
                      </a:cubicBezTo>
                      <a:cubicBezTo>
                        <a:pt x="91066" y="148307"/>
                        <a:pt x="120554" y="119687"/>
                        <a:pt x="119687" y="59843"/>
                      </a:cubicBezTo>
                      <a:cubicBezTo>
                        <a:pt x="118819" y="35559"/>
                        <a:pt x="106677" y="15611"/>
                        <a:pt x="8846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49930" sp="20622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</p:grpSp>
        </p:grpSp>
        <p:sp>
          <p:nvSpPr>
            <p:cNvPr id="95" name="文本框 94"/>
            <p:cNvSpPr txBox="1"/>
            <p:nvPr/>
          </p:nvSpPr>
          <p:spPr>
            <a:xfrm>
              <a:off x="7588" y="4563"/>
              <a:ext cx="3801" cy="18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spc="200" dirty="0">
                  <a:solidFill>
                    <a:srgbClr val="2378C2"/>
                  </a:solidFill>
                  <a:uFillTx/>
                  <a:latin typeface="汉仪旗黑X2-55简" panose="00020600040101010101" charset="-122"/>
                  <a:ea typeface="汉仪旗黑X2-55简" panose="00020600040101010101" charset="-122"/>
                  <a:cs typeface="汉仪旗黑X2-55简" panose="00020600040101010101" charset="-122"/>
                  <a:sym typeface="汉仪旗黑X2-55简" panose="00020600040101010101" charset="-122"/>
                </a:rPr>
                <a:t>你是谁？</a:t>
              </a:r>
              <a:endParaRPr lang="zh-CN" altLang="en-US" sz="1400" b="1" spc="200" dirty="0">
                <a:solidFill>
                  <a:srgbClr val="2378C2"/>
                </a:solidFill>
                <a:uFillTx/>
                <a:latin typeface="汉仪旗黑X2-55简" panose="00020600040101010101" charset="-122"/>
                <a:ea typeface="汉仪旗黑X2-55简" panose="00020600040101010101" charset="-122"/>
                <a:cs typeface="汉仪旗黑X2-55简" panose="00020600040101010101" charset="-122"/>
                <a:sym typeface="汉仪旗黑X2-55简" panose="00020600040101010101" charset="-122"/>
              </a:endParaRPr>
            </a:p>
          </p:txBody>
        </p:sp>
      </p:grpSp>
      <p:grpSp>
        <p:nvGrpSpPr>
          <p:cNvPr id="97" name="组合 96" descr="7b0a202020202274657874626f78223a20227b5c2263617465676f72795f69645c223a31303238352c5c2269645c223a32303334323230347d220a7d0a"/>
          <p:cNvGrpSpPr/>
          <p:nvPr/>
        </p:nvGrpSpPr>
        <p:grpSpPr>
          <a:xfrm>
            <a:off x="4966970" y="1217295"/>
            <a:ext cx="1303020" cy="761868"/>
            <a:chOff x="6868" y="3495"/>
            <a:chExt cx="5463" cy="3811"/>
          </a:xfrm>
        </p:grpSpPr>
        <p:grpSp>
          <p:nvGrpSpPr>
            <p:cNvPr id="98" name="图形 29"/>
            <p:cNvGrpSpPr/>
            <p:nvPr/>
          </p:nvGrpSpPr>
          <p:grpSpPr>
            <a:xfrm>
              <a:off x="6868" y="3495"/>
              <a:ext cx="5463" cy="3811"/>
              <a:chOff x="4361411" y="2219124"/>
              <a:chExt cx="3469178" cy="2419752"/>
            </a:xfrm>
          </p:grpSpPr>
          <p:sp>
            <p:nvSpPr>
              <p:cNvPr id="99" name="任意多边形: 形状 2"/>
              <p:cNvSpPr/>
              <p:nvPr/>
            </p:nvSpPr>
            <p:spPr>
              <a:xfrm>
                <a:off x="4520908" y="2352588"/>
                <a:ext cx="3009313" cy="2108290"/>
              </a:xfrm>
              <a:custGeom>
                <a:avLst/>
                <a:gdLst>
                  <a:gd name="connsiteX0" fmla="*/ 2889910 w 3009313"/>
                  <a:gd name="connsiteY0" fmla="*/ 1745963 h 2108290"/>
                  <a:gd name="connsiteX1" fmla="*/ 2938478 w 3009313"/>
                  <a:gd name="connsiteY1" fmla="*/ 1639286 h 2108290"/>
                  <a:gd name="connsiteX2" fmla="*/ 2890777 w 3009313"/>
                  <a:gd name="connsiteY2" fmla="*/ 1543016 h 2108290"/>
                  <a:gd name="connsiteX3" fmla="*/ 2919398 w 3009313"/>
                  <a:gd name="connsiteY3" fmla="*/ 1475367 h 2108290"/>
                  <a:gd name="connsiteX4" fmla="*/ 2891644 w 3009313"/>
                  <a:gd name="connsiteY4" fmla="*/ 1414656 h 2108290"/>
                  <a:gd name="connsiteX5" fmla="*/ 2915928 w 3009313"/>
                  <a:gd name="connsiteY5" fmla="*/ 1170079 h 2108290"/>
                  <a:gd name="connsiteX6" fmla="*/ 2744204 w 3009313"/>
                  <a:gd name="connsiteY6" fmla="*/ 578584 h 2108290"/>
                  <a:gd name="connsiteX7" fmla="*/ 2162250 w 3009313"/>
                  <a:gd name="connsiteY7" fmla="*/ 203046 h 2108290"/>
                  <a:gd name="connsiteX8" fmla="*/ 672237 w 3009313"/>
                  <a:gd name="connsiteY8" fmla="*/ 319263 h 2108290"/>
                  <a:gd name="connsiteX9" fmla="*/ 319249 w 3009313"/>
                  <a:gd name="connsiteY9" fmla="*/ 600267 h 2108290"/>
                  <a:gd name="connsiteX10" fmla="*/ 125842 w 3009313"/>
                  <a:gd name="connsiteY10" fmla="*/ 824029 h 2108290"/>
                  <a:gd name="connsiteX11" fmla="*/ 138851 w 3009313"/>
                  <a:gd name="connsiteY11" fmla="*/ 1517864 h 2108290"/>
                  <a:gd name="connsiteX12" fmla="*/ 552551 w 3009313"/>
                  <a:gd name="connsiteY12" fmla="*/ 1854375 h 2108290"/>
                  <a:gd name="connsiteX13" fmla="*/ 1175268 w 3009313"/>
                  <a:gd name="connsiteY13" fmla="*/ 2010488 h 2108290"/>
                  <a:gd name="connsiteX14" fmla="*/ 2127558 w 3009313"/>
                  <a:gd name="connsiteY14" fmla="*/ 1999213 h 2108290"/>
                  <a:gd name="connsiteX15" fmla="*/ 2218624 w 3009313"/>
                  <a:gd name="connsiteY15" fmla="*/ 2017426 h 2108290"/>
                  <a:gd name="connsiteX16" fmla="*/ 2404225 w 3009313"/>
                  <a:gd name="connsiteY16" fmla="*/ 1873455 h 2108290"/>
                  <a:gd name="connsiteX17" fmla="*/ 2495291 w 3009313"/>
                  <a:gd name="connsiteY17" fmla="*/ 1897740 h 2108290"/>
                  <a:gd name="connsiteX18" fmla="*/ 2609773 w 3009313"/>
                  <a:gd name="connsiteY18" fmla="*/ 1844835 h 2108290"/>
                  <a:gd name="connsiteX19" fmla="*/ 2702574 w 3009313"/>
                  <a:gd name="connsiteY19" fmla="*/ 1889067 h 2108290"/>
                  <a:gd name="connsiteX20" fmla="*/ 2751143 w 3009313"/>
                  <a:gd name="connsiteY20" fmla="*/ 1876057 h 2108290"/>
                  <a:gd name="connsiteX21" fmla="*/ 2847412 w 3009313"/>
                  <a:gd name="connsiteY21" fmla="*/ 1935901 h 2108290"/>
                  <a:gd name="connsiteX22" fmla="*/ 2945416 w 3009313"/>
                  <a:gd name="connsiteY22" fmla="*/ 1831825 h 2108290"/>
                  <a:gd name="connsiteX23" fmla="*/ 2889910 w 3009313"/>
                  <a:gd name="connsiteY23" fmla="*/ 1745963 h 210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09313" h="2108290">
                    <a:moveTo>
                      <a:pt x="2889910" y="1745963"/>
                    </a:moveTo>
                    <a:cubicBezTo>
                      <a:pt x="2921132" y="1720812"/>
                      <a:pt x="2940213" y="1681783"/>
                      <a:pt x="2938478" y="1639286"/>
                    </a:cubicBezTo>
                    <a:cubicBezTo>
                      <a:pt x="2936743" y="1600257"/>
                      <a:pt x="2918530" y="1566433"/>
                      <a:pt x="2890777" y="1543016"/>
                    </a:cubicBezTo>
                    <a:cubicBezTo>
                      <a:pt x="2908990" y="1526537"/>
                      <a:pt x="2920265" y="1502253"/>
                      <a:pt x="2919398" y="1475367"/>
                    </a:cubicBezTo>
                    <a:cubicBezTo>
                      <a:pt x="2918530" y="1451083"/>
                      <a:pt x="2908123" y="1429400"/>
                      <a:pt x="2891644" y="1414656"/>
                    </a:cubicBezTo>
                    <a:cubicBezTo>
                      <a:pt x="2929805" y="1282828"/>
                      <a:pt x="2915928" y="1170079"/>
                      <a:pt x="2915928" y="1170079"/>
                    </a:cubicBezTo>
                    <a:cubicBezTo>
                      <a:pt x="3200401" y="770257"/>
                      <a:pt x="2744204" y="578584"/>
                      <a:pt x="2744204" y="578584"/>
                    </a:cubicBezTo>
                    <a:cubicBezTo>
                      <a:pt x="2635792" y="67748"/>
                      <a:pt x="2162250" y="203046"/>
                      <a:pt x="2162250" y="203046"/>
                    </a:cubicBezTo>
                    <a:cubicBezTo>
                      <a:pt x="1133638" y="-313862"/>
                      <a:pt x="672237" y="319263"/>
                      <a:pt x="672237" y="319263"/>
                    </a:cubicBezTo>
                    <a:cubicBezTo>
                      <a:pt x="268078" y="249880"/>
                      <a:pt x="319249" y="600267"/>
                      <a:pt x="319249" y="600267"/>
                    </a:cubicBezTo>
                    <a:cubicBezTo>
                      <a:pt x="77273" y="582921"/>
                      <a:pt x="125842" y="824029"/>
                      <a:pt x="125842" y="824029"/>
                    </a:cubicBezTo>
                    <a:cubicBezTo>
                      <a:pt x="-164702" y="1177885"/>
                      <a:pt x="138851" y="1517864"/>
                      <a:pt x="138851" y="1517864"/>
                    </a:cubicBezTo>
                    <a:cubicBezTo>
                      <a:pt x="137984" y="1837029"/>
                      <a:pt x="552551" y="1854375"/>
                      <a:pt x="552551" y="1854375"/>
                    </a:cubicBezTo>
                    <a:cubicBezTo>
                      <a:pt x="768507" y="2163999"/>
                      <a:pt x="1175268" y="2010488"/>
                      <a:pt x="1175268" y="2010488"/>
                    </a:cubicBezTo>
                    <a:cubicBezTo>
                      <a:pt x="1634067" y="2177876"/>
                      <a:pt x="1942824" y="2100687"/>
                      <a:pt x="2127558" y="1999213"/>
                    </a:cubicBezTo>
                    <a:cubicBezTo>
                      <a:pt x="2155311" y="2011355"/>
                      <a:pt x="2185666" y="2018294"/>
                      <a:pt x="2218624" y="2017426"/>
                    </a:cubicBezTo>
                    <a:cubicBezTo>
                      <a:pt x="2307955" y="2013957"/>
                      <a:pt x="2381675" y="1954114"/>
                      <a:pt x="2404225" y="1873455"/>
                    </a:cubicBezTo>
                    <a:cubicBezTo>
                      <a:pt x="2430244" y="1889934"/>
                      <a:pt x="2462333" y="1898607"/>
                      <a:pt x="2495291" y="1897740"/>
                    </a:cubicBezTo>
                    <a:cubicBezTo>
                      <a:pt x="2541257" y="1896005"/>
                      <a:pt x="2582020" y="1876057"/>
                      <a:pt x="2609773" y="1844835"/>
                    </a:cubicBezTo>
                    <a:cubicBezTo>
                      <a:pt x="2630589" y="1872588"/>
                      <a:pt x="2664413" y="1890801"/>
                      <a:pt x="2702574" y="1889067"/>
                    </a:cubicBezTo>
                    <a:cubicBezTo>
                      <a:pt x="2719920" y="1888199"/>
                      <a:pt x="2736398" y="1883863"/>
                      <a:pt x="2751143" y="1876057"/>
                    </a:cubicBezTo>
                    <a:cubicBezTo>
                      <a:pt x="2767621" y="1912484"/>
                      <a:pt x="2804915" y="1936768"/>
                      <a:pt x="2847412" y="1935901"/>
                    </a:cubicBezTo>
                    <a:cubicBezTo>
                      <a:pt x="2903786" y="1934166"/>
                      <a:pt x="2948018" y="1887332"/>
                      <a:pt x="2945416" y="1831825"/>
                    </a:cubicBezTo>
                    <a:cubicBezTo>
                      <a:pt x="2944549" y="1793664"/>
                      <a:pt x="2921999" y="1761574"/>
                      <a:pt x="2889910" y="17459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0" name="任意多边形: 形状 3"/>
              <p:cNvSpPr/>
              <p:nvPr/>
            </p:nvSpPr>
            <p:spPr>
              <a:xfrm>
                <a:off x="4370399" y="2227834"/>
                <a:ext cx="3311018" cy="2357853"/>
              </a:xfrm>
              <a:custGeom>
                <a:avLst/>
                <a:gdLst>
                  <a:gd name="connsiteX0" fmla="*/ 3167044 w 3311018"/>
                  <a:gd name="connsiteY0" fmla="*/ 1972190 h 2357853"/>
                  <a:gd name="connsiteX1" fmla="*/ 3222551 w 3311018"/>
                  <a:gd name="connsiteY1" fmla="*/ 1854238 h 2357853"/>
                  <a:gd name="connsiteX2" fmla="*/ 3171380 w 3311018"/>
                  <a:gd name="connsiteY2" fmla="*/ 1745827 h 2357853"/>
                  <a:gd name="connsiteX3" fmla="*/ 3204338 w 3311018"/>
                  <a:gd name="connsiteY3" fmla="*/ 1671239 h 2357853"/>
                  <a:gd name="connsiteX4" fmla="*/ 3173982 w 3311018"/>
                  <a:gd name="connsiteY4" fmla="*/ 1602723 h 2357853"/>
                  <a:gd name="connsiteX5" fmla="*/ 3204338 w 3311018"/>
                  <a:gd name="connsiteY5" fmla="*/ 1330392 h 2357853"/>
                  <a:gd name="connsiteX6" fmla="*/ 3024807 w 3311018"/>
                  <a:gd name="connsiteY6" fmla="*/ 667779 h 2357853"/>
                  <a:gd name="connsiteX7" fmla="*/ 2391682 w 3311018"/>
                  <a:gd name="connsiteY7" fmla="*/ 239336 h 2357853"/>
                  <a:gd name="connsiteX8" fmla="*/ 751629 w 3311018"/>
                  <a:gd name="connsiteY8" fmla="*/ 344278 h 2357853"/>
                  <a:gd name="connsiteX9" fmla="*/ 359611 w 3311018"/>
                  <a:gd name="connsiteY9" fmla="*/ 652168 h 2357853"/>
                  <a:gd name="connsiteX10" fmla="*/ 143655 w 3311018"/>
                  <a:gd name="connsiteY10" fmla="*/ 898480 h 2357853"/>
                  <a:gd name="connsiteX11" fmla="*/ 147124 w 3311018"/>
                  <a:gd name="connsiteY11" fmla="*/ 1673841 h 2357853"/>
                  <a:gd name="connsiteX12" fmla="*/ 596383 w 3311018"/>
                  <a:gd name="connsiteY12" fmla="*/ 2055451 h 2357853"/>
                  <a:gd name="connsiteX13" fmla="*/ 1278076 w 3311018"/>
                  <a:gd name="connsiteY13" fmla="*/ 2240184 h 2357853"/>
                  <a:gd name="connsiteX14" fmla="*/ 2324901 w 3311018"/>
                  <a:gd name="connsiteY14" fmla="*/ 2243654 h 2357853"/>
                  <a:gd name="connsiteX15" fmla="*/ 2424640 w 3311018"/>
                  <a:gd name="connsiteY15" fmla="*/ 2265336 h 2357853"/>
                  <a:gd name="connsiteX16" fmla="*/ 2631056 w 3311018"/>
                  <a:gd name="connsiteY16" fmla="*/ 2107489 h 2357853"/>
                  <a:gd name="connsiteX17" fmla="*/ 2730795 w 3311018"/>
                  <a:gd name="connsiteY17" fmla="*/ 2136109 h 2357853"/>
                  <a:gd name="connsiteX18" fmla="*/ 2857420 w 3311018"/>
                  <a:gd name="connsiteY18" fmla="*/ 2078868 h 2357853"/>
                  <a:gd name="connsiteX19" fmla="*/ 2958893 w 3311018"/>
                  <a:gd name="connsiteY19" fmla="*/ 2130038 h 2357853"/>
                  <a:gd name="connsiteX20" fmla="*/ 3011798 w 3311018"/>
                  <a:gd name="connsiteY20" fmla="*/ 2116161 h 2357853"/>
                  <a:gd name="connsiteX21" fmla="*/ 3116741 w 3311018"/>
                  <a:gd name="connsiteY21" fmla="*/ 2183810 h 2357853"/>
                  <a:gd name="connsiteX22" fmla="*/ 3226020 w 3311018"/>
                  <a:gd name="connsiteY22" fmla="*/ 2069328 h 2357853"/>
                  <a:gd name="connsiteX23" fmla="*/ 3167044 w 3311018"/>
                  <a:gd name="connsiteY23" fmla="*/ 1972190 h 2357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311018" h="2357853">
                    <a:moveTo>
                      <a:pt x="3167044" y="1972190"/>
                    </a:moveTo>
                    <a:cubicBezTo>
                      <a:pt x="3201736" y="1944437"/>
                      <a:pt x="3223418" y="1901940"/>
                      <a:pt x="3222551" y="1854238"/>
                    </a:cubicBezTo>
                    <a:cubicBezTo>
                      <a:pt x="3221683" y="1810874"/>
                      <a:pt x="3201736" y="1772713"/>
                      <a:pt x="3171380" y="1745827"/>
                    </a:cubicBezTo>
                    <a:cubicBezTo>
                      <a:pt x="3192195" y="1727613"/>
                      <a:pt x="3204338" y="1700727"/>
                      <a:pt x="3204338" y="1671239"/>
                    </a:cubicBezTo>
                    <a:cubicBezTo>
                      <a:pt x="3203470" y="1644353"/>
                      <a:pt x="3192195" y="1620069"/>
                      <a:pt x="3173982" y="1602723"/>
                    </a:cubicBezTo>
                    <a:cubicBezTo>
                      <a:pt x="3217347" y="1456150"/>
                      <a:pt x="3204338" y="1330392"/>
                      <a:pt x="3204338" y="1330392"/>
                    </a:cubicBezTo>
                    <a:cubicBezTo>
                      <a:pt x="3523502" y="888939"/>
                      <a:pt x="3024807" y="667779"/>
                      <a:pt x="3024807" y="667779"/>
                    </a:cubicBezTo>
                    <a:cubicBezTo>
                      <a:pt x="2913794" y="96232"/>
                      <a:pt x="2391682" y="239336"/>
                      <a:pt x="2391682" y="239336"/>
                    </a:cubicBezTo>
                    <a:cubicBezTo>
                      <a:pt x="1269403" y="-354761"/>
                      <a:pt x="751629" y="344278"/>
                      <a:pt x="751629" y="344278"/>
                    </a:cubicBezTo>
                    <a:cubicBezTo>
                      <a:pt x="309308" y="260151"/>
                      <a:pt x="359611" y="652168"/>
                      <a:pt x="359611" y="652168"/>
                    </a:cubicBezTo>
                    <a:cubicBezTo>
                      <a:pt x="94219" y="628751"/>
                      <a:pt x="143655" y="898480"/>
                      <a:pt x="143655" y="898480"/>
                    </a:cubicBezTo>
                    <a:cubicBezTo>
                      <a:pt x="-181580" y="1288762"/>
                      <a:pt x="147124" y="1673841"/>
                      <a:pt x="147124" y="1673841"/>
                    </a:cubicBezTo>
                    <a:cubicBezTo>
                      <a:pt x="141053" y="2030299"/>
                      <a:pt x="596383" y="2055451"/>
                      <a:pt x="596383" y="2055451"/>
                    </a:cubicBezTo>
                    <a:cubicBezTo>
                      <a:pt x="828818" y="2404970"/>
                      <a:pt x="1278076" y="2240184"/>
                      <a:pt x="1278076" y="2240184"/>
                    </a:cubicBezTo>
                    <a:cubicBezTo>
                      <a:pt x="1779373" y="2434459"/>
                      <a:pt x="2120219" y="2353800"/>
                      <a:pt x="2324901" y="2243654"/>
                    </a:cubicBezTo>
                    <a:cubicBezTo>
                      <a:pt x="2355256" y="2258398"/>
                      <a:pt x="2389081" y="2266203"/>
                      <a:pt x="2424640" y="2265336"/>
                    </a:cubicBezTo>
                    <a:cubicBezTo>
                      <a:pt x="2522644" y="2263602"/>
                      <a:pt x="2605037" y="2196820"/>
                      <a:pt x="2631056" y="2107489"/>
                    </a:cubicBezTo>
                    <a:cubicBezTo>
                      <a:pt x="2659677" y="2126569"/>
                      <a:pt x="2694368" y="2136976"/>
                      <a:pt x="2730795" y="2136109"/>
                    </a:cubicBezTo>
                    <a:cubicBezTo>
                      <a:pt x="2781098" y="2135242"/>
                      <a:pt x="2826197" y="2112692"/>
                      <a:pt x="2857420" y="2078868"/>
                    </a:cubicBezTo>
                    <a:cubicBezTo>
                      <a:pt x="2879969" y="2110090"/>
                      <a:pt x="2917263" y="2130905"/>
                      <a:pt x="2958893" y="2130038"/>
                    </a:cubicBezTo>
                    <a:cubicBezTo>
                      <a:pt x="2977974" y="2130038"/>
                      <a:pt x="2996187" y="2124834"/>
                      <a:pt x="3011798" y="2116161"/>
                    </a:cubicBezTo>
                    <a:cubicBezTo>
                      <a:pt x="3029144" y="2156924"/>
                      <a:pt x="3069907" y="2184678"/>
                      <a:pt x="3116741" y="2183810"/>
                    </a:cubicBezTo>
                    <a:cubicBezTo>
                      <a:pt x="3178319" y="2182943"/>
                      <a:pt x="3227755" y="2131773"/>
                      <a:pt x="3226020" y="2069328"/>
                    </a:cubicBezTo>
                    <a:cubicBezTo>
                      <a:pt x="3226020" y="2026830"/>
                      <a:pt x="3201736" y="1991271"/>
                      <a:pt x="3167044" y="1972190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1" name="任意多边形: 形状 4"/>
              <p:cNvSpPr/>
              <p:nvPr/>
            </p:nvSpPr>
            <p:spPr>
              <a:xfrm rot="-71040">
                <a:off x="7571310" y="4413416"/>
                <a:ext cx="135299" cy="135299"/>
              </a:xfrm>
              <a:custGeom>
                <a:avLst/>
                <a:gdLst>
                  <a:gd name="connsiteX0" fmla="*/ 135300 w 135299"/>
                  <a:gd name="connsiteY0" fmla="*/ 67650 h 135299"/>
                  <a:gd name="connsiteX1" fmla="*/ 67650 w 135299"/>
                  <a:gd name="connsiteY1" fmla="*/ 135300 h 135299"/>
                  <a:gd name="connsiteX2" fmla="*/ 0 w 135299"/>
                  <a:gd name="connsiteY2" fmla="*/ 67650 h 135299"/>
                  <a:gd name="connsiteX3" fmla="*/ 67650 w 135299"/>
                  <a:gd name="connsiteY3" fmla="*/ 0 h 135299"/>
                  <a:gd name="connsiteX4" fmla="*/ 135300 w 135299"/>
                  <a:gd name="connsiteY4" fmla="*/ 67650 h 135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99" h="135299">
                    <a:moveTo>
                      <a:pt x="135300" y="67650"/>
                    </a:moveTo>
                    <a:cubicBezTo>
                      <a:pt x="135300" y="105012"/>
                      <a:pt x="105012" y="135300"/>
                      <a:pt x="67650" y="135300"/>
                    </a:cubicBezTo>
                    <a:cubicBezTo>
                      <a:pt x="30288" y="135300"/>
                      <a:pt x="0" y="105012"/>
                      <a:pt x="0" y="67650"/>
                    </a:cubicBezTo>
                    <a:cubicBezTo>
                      <a:pt x="0" y="30288"/>
                      <a:pt x="30288" y="0"/>
                      <a:pt x="67650" y="0"/>
                    </a:cubicBezTo>
                    <a:cubicBezTo>
                      <a:pt x="105012" y="0"/>
                      <a:pt x="135300" y="30288"/>
                      <a:pt x="135300" y="67650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2" name="任意多边形: 形状 5"/>
              <p:cNvSpPr/>
              <p:nvPr/>
            </p:nvSpPr>
            <p:spPr>
              <a:xfrm rot="-71039">
                <a:off x="7744766" y="4553051"/>
                <a:ext cx="74588" cy="74588"/>
              </a:xfrm>
              <a:custGeom>
                <a:avLst/>
                <a:gdLst>
                  <a:gd name="connsiteX0" fmla="*/ 74588 w 74588"/>
                  <a:gd name="connsiteY0" fmla="*/ 37294 h 74588"/>
                  <a:gd name="connsiteX1" fmla="*/ 37294 w 74588"/>
                  <a:gd name="connsiteY1" fmla="*/ 74588 h 74588"/>
                  <a:gd name="connsiteX2" fmla="*/ 0 w 74588"/>
                  <a:gd name="connsiteY2" fmla="*/ 37294 h 74588"/>
                  <a:gd name="connsiteX3" fmla="*/ 37294 w 74588"/>
                  <a:gd name="connsiteY3" fmla="*/ 0 h 74588"/>
                  <a:gd name="connsiteX4" fmla="*/ 74588 w 74588"/>
                  <a:gd name="connsiteY4" fmla="*/ 37294 h 7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88" h="74588">
                    <a:moveTo>
                      <a:pt x="74588" y="37294"/>
                    </a:moveTo>
                    <a:cubicBezTo>
                      <a:pt x="74588" y="57891"/>
                      <a:pt x="57891" y="74588"/>
                      <a:pt x="37294" y="74588"/>
                    </a:cubicBezTo>
                    <a:cubicBezTo>
                      <a:pt x="16697" y="74588"/>
                      <a:pt x="0" y="57891"/>
                      <a:pt x="0" y="37294"/>
                    </a:cubicBezTo>
                    <a:cubicBezTo>
                      <a:pt x="0" y="16697"/>
                      <a:pt x="16697" y="0"/>
                      <a:pt x="37294" y="0"/>
                    </a:cubicBezTo>
                    <a:cubicBezTo>
                      <a:pt x="57891" y="0"/>
                      <a:pt x="74588" y="16697"/>
                      <a:pt x="74588" y="37294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3" name="任意多边形: 形状 6"/>
              <p:cNvSpPr/>
              <p:nvPr/>
            </p:nvSpPr>
            <p:spPr>
              <a:xfrm>
                <a:off x="7422093" y="4231247"/>
                <a:ext cx="81525" cy="81525"/>
              </a:xfrm>
              <a:custGeom>
                <a:avLst/>
                <a:gdLst>
                  <a:gd name="connsiteX0" fmla="*/ 81526 w 81525"/>
                  <a:gd name="connsiteY0" fmla="*/ 40763 h 81525"/>
                  <a:gd name="connsiteX1" fmla="*/ 40763 w 81525"/>
                  <a:gd name="connsiteY1" fmla="*/ 81526 h 81525"/>
                  <a:gd name="connsiteX2" fmla="*/ 0 w 81525"/>
                  <a:gd name="connsiteY2" fmla="*/ 40763 h 81525"/>
                  <a:gd name="connsiteX3" fmla="*/ 40763 w 81525"/>
                  <a:gd name="connsiteY3" fmla="*/ 0 h 81525"/>
                  <a:gd name="connsiteX4" fmla="*/ 81526 w 81525"/>
                  <a:gd name="connsiteY4" fmla="*/ 40763 h 8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25" h="81525">
                    <a:moveTo>
                      <a:pt x="81526" y="40763"/>
                    </a:moveTo>
                    <a:cubicBezTo>
                      <a:pt x="81526" y="63275"/>
                      <a:pt x="63276" y="81526"/>
                      <a:pt x="40763" y="81526"/>
                    </a:cubicBezTo>
                    <a:cubicBezTo>
                      <a:pt x="18250" y="81526"/>
                      <a:pt x="0" y="63275"/>
                      <a:pt x="0" y="40763"/>
                    </a:cubicBezTo>
                    <a:cubicBezTo>
                      <a:pt x="0" y="18250"/>
                      <a:pt x="18250" y="0"/>
                      <a:pt x="40763" y="0"/>
                    </a:cubicBezTo>
                    <a:cubicBezTo>
                      <a:pt x="63275" y="0"/>
                      <a:pt x="81526" y="18250"/>
                      <a:pt x="81526" y="407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4" name="任意多边形: 形状 7"/>
              <p:cNvSpPr/>
              <p:nvPr/>
            </p:nvSpPr>
            <p:spPr>
              <a:xfrm>
                <a:off x="7602490" y="4428990"/>
                <a:ext cx="72852" cy="72852"/>
              </a:xfrm>
              <a:custGeom>
                <a:avLst/>
                <a:gdLst>
                  <a:gd name="connsiteX0" fmla="*/ 72853 w 72852"/>
                  <a:gd name="connsiteY0" fmla="*/ 36426 h 72852"/>
                  <a:gd name="connsiteX1" fmla="*/ 36426 w 72852"/>
                  <a:gd name="connsiteY1" fmla="*/ 72853 h 72852"/>
                  <a:gd name="connsiteX2" fmla="*/ 0 w 72852"/>
                  <a:gd name="connsiteY2" fmla="*/ 36426 h 72852"/>
                  <a:gd name="connsiteX3" fmla="*/ 36426 w 72852"/>
                  <a:gd name="connsiteY3" fmla="*/ 0 h 72852"/>
                  <a:gd name="connsiteX4" fmla="*/ 72853 w 72852"/>
                  <a:gd name="connsiteY4" fmla="*/ 36426 h 7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52" h="72852">
                    <a:moveTo>
                      <a:pt x="72853" y="36426"/>
                    </a:moveTo>
                    <a:cubicBezTo>
                      <a:pt x="72853" y="56544"/>
                      <a:pt x="56544" y="72853"/>
                      <a:pt x="36426" y="72853"/>
                    </a:cubicBezTo>
                    <a:cubicBezTo>
                      <a:pt x="16308" y="72853"/>
                      <a:pt x="0" y="56544"/>
                      <a:pt x="0" y="36426"/>
                    </a:cubicBezTo>
                    <a:cubicBezTo>
                      <a:pt x="0" y="16309"/>
                      <a:pt x="16308" y="0"/>
                      <a:pt x="36426" y="0"/>
                    </a:cubicBezTo>
                    <a:cubicBezTo>
                      <a:pt x="56544" y="0"/>
                      <a:pt x="72853" y="16309"/>
                      <a:pt x="72853" y="36426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05" name="任意多边形: 形状 8"/>
              <p:cNvSpPr/>
              <p:nvPr/>
            </p:nvSpPr>
            <p:spPr>
              <a:xfrm>
                <a:off x="7769011" y="4567757"/>
                <a:ext cx="29488" cy="29488"/>
              </a:xfrm>
              <a:custGeom>
                <a:avLst/>
                <a:gdLst>
                  <a:gd name="connsiteX0" fmla="*/ 29488 w 29488"/>
                  <a:gd name="connsiteY0" fmla="*/ 14744 h 29488"/>
                  <a:gd name="connsiteX1" fmla="*/ 14744 w 29488"/>
                  <a:gd name="connsiteY1" fmla="*/ 29488 h 29488"/>
                  <a:gd name="connsiteX2" fmla="*/ 0 w 29488"/>
                  <a:gd name="connsiteY2" fmla="*/ 14744 h 29488"/>
                  <a:gd name="connsiteX3" fmla="*/ 14744 w 29488"/>
                  <a:gd name="connsiteY3" fmla="*/ 0 h 29488"/>
                  <a:gd name="connsiteX4" fmla="*/ 29488 w 29488"/>
                  <a:gd name="connsiteY4" fmla="*/ 14744 h 2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8" h="29488">
                    <a:moveTo>
                      <a:pt x="29488" y="14744"/>
                    </a:moveTo>
                    <a:cubicBezTo>
                      <a:pt x="29488" y="22887"/>
                      <a:pt x="22887" y="29488"/>
                      <a:pt x="14744" y="29488"/>
                    </a:cubicBezTo>
                    <a:cubicBezTo>
                      <a:pt x="6601" y="29488"/>
                      <a:pt x="0" y="22887"/>
                      <a:pt x="0" y="14744"/>
                    </a:cubicBezTo>
                    <a:cubicBezTo>
                      <a:pt x="0" y="6601"/>
                      <a:pt x="6601" y="0"/>
                      <a:pt x="14744" y="0"/>
                    </a:cubicBezTo>
                    <a:cubicBezTo>
                      <a:pt x="22887" y="0"/>
                      <a:pt x="29488" y="6601"/>
                      <a:pt x="29488" y="14744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grpSp>
            <p:nvGrpSpPr>
              <p:cNvPr id="106" name="图形 29"/>
              <p:cNvGrpSpPr/>
              <p:nvPr/>
            </p:nvGrpSpPr>
            <p:grpSpPr>
              <a:xfrm>
                <a:off x="4415705" y="2271705"/>
                <a:ext cx="3221136" cy="2270402"/>
                <a:chOff x="4415705" y="2271705"/>
                <a:chExt cx="3221136" cy="2270402"/>
              </a:xfrm>
              <a:noFill/>
            </p:grpSpPr>
            <p:sp>
              <p:nvSpPr>
                <p:cNvPr id="107" name="任意多边形: 形状 10"/>
                <p:cNvSpPr/>
                <p:nvPr/>
              </p:nvSpPr>
              <p:spPr>
                <a:xfrm>
                  <a:off x="7480202" y="4168802"/>
                  <a:ext cx="29487" cy="43364"/>
                </a:xfrm>
                <a:custGeom>
                  <a:avLst/>
                  <a:gdLst>
                    <a:gd name="connsiteX0" fmla="*/ 29488 w 29487"/>
                    <a:gd name="connsiteY0" fmla="*/ 43365 h 43364"/>
                    <a:gd name="connsiteX1" fmla="*/ 0 w 29487"/>
                    <a:gd name="connsiteY1" fmla="*/ 25151 h 43364"/>
                    <a:gd name="connsiteX2" fmla="*/ 24284 w 29487"/>
                    <a:gd name="connsiteY2" fmla="*/ 0 h 43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87" h="43364">
                      <a:moveTo>
                        <a:pt x="29488" y="43365"/>
                      </a:moveTo>
                      <a:cubicBezTo>
                        <a:pt x="19948" y="36426"/>
                        <a:pt x="10407" y="30355"/>
                        <a:pt x="0" y="25151"/>
                      </a:cubicBezTo>
                      <a:cubicBezTo>
                        <a:pt x="7806" y="18213"/>
                        <a:pt x="16479" y="10408"/>
                        <a:pt x="2428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08" name="任意多边形: 形状 11"/>
                <p:cNvSpPr/>
                <p:nvPr/>
              </p:nvSpPr>
              <p:spPr>
                <a:xfrm>
                  <a:off x="7517495" y="3998812"/>
                  <a:ext cx="28620" cy="150909"/>
                </a:xfrm>
                <a:custGeom>
                  <a:avLst/>
                  <a:gdLst>
                    <a:gd name="connsiteX0" fmla="*/ 0 w 28620"/>
                    <a:gd name="connsiteY0" fmla="*/ 150909 h 150909"/>
                    <a:gd name="connsiteX1" fmla="*/ 28621 w 28620"/>
                    <a:gd name="connsiteY1" fmla="*/ 61578 h 150909"/>
                    <a:gd name="connsiteX2" fmla="*/ 10408 w 28620"/>
                    <a:gd name="connsiteY2" fmla="*/ 0 h 1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20" h="150909">
                      <a:moveTo>
                        <a:pt x="0" y="150909"/>
                      </a:moveTo>
                      <a:cubicBezTo>
                        <a:pt x="16479" y="123156"/>
                        <a:pt x="28621" y="90199"/>
                        <a:pt x="28621" y="61578"/>
                      </a:cubicBezTo>
                      <a:cubicBezTo>
                        <a:pt x="27754" y="37294"/>
                        <a:pt x="21682" y="17346"/>
                        <a:pt x="10408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39272" sp="20223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09" name="任意多边形: 形状 12"/>
                <p:cNvSpPr/>
                <p:nvPr/>
              </p:nvSpPr>
              <p:spPr>
                <a:xfrm>
                  <a:off x="7496680" y="3936367"/>
                  <a:ext cx="24284" cy="52905"/>
                </a:xfrm>
                <a:custGeom>
                  <a:avLst/>
                  <a:gdLst>
                    <a:gd name="connsiteX0" fmla="*/ 24284 w 24284"/>
                    <a:gd name="connsiteY0" fmla="*/ 52905 h 52905"/>
                    <a:gd name="connsiteX1" fmla="*/ 0 w 24284"/>
                    <a:gd name="connsiteY1" fmla="*/ 27753 h 52905"/>
                    <a:gd name="connsiteX2" fmla="*/ 19948 w 24284"/>
                    <a:gd name="connsiteY2" fmla="*/ 0 h 52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284" h="52905">
                      <a:moveTo>
                        <a:pt x="24284" y="52905"/>
                      </a:moveTo>
                      <a:cubicBezTo>
                        <a:pt x="17346" y="44232"/>
                        <a:pt x="9540" y="35559"/>
                        <a:pt x="0" y="27753"/>
                      </a:cubicBezTo>
                      <a:cubicBezTo>
                        <a:pt x="7806" y="20815"/>
                        <a:pt x="14744" y="10408"/>
                        <a:pt x="19948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0" name="任意多边形: 形状 13"/>
                <p:cNvSpPr/>
                <p:nvPr/>
              </p:nvSpPr>
              <p:spPr>
                <a:xfrm>
                  <a:off x="7522699" y="3861779"/>
                  <a:ext cx="5203" cy="57241"/>
                </a:xfrm>
                <a:custGeom>
                  <a:avLst/>
                  <a:gdLst>
                    <a:gd name="connsiteX0" fmla="*/ 0 w 5203"/>
                    <a:gd name="connsiteY0" fmla="*/ 57242 h 57241"/>
                    <a:gd name="connsiteX1" fmla="*/ 5204 w 5203"/>
                    <a:gd name="connsiteY1" fmla="*/ 20815 h 57241"/>
                    <a:gd name="connsiteX2" fmla="*/ 1735 w 5203"/>
                    <a:gd name="connsiteY2" fmla="*/ 0 h 5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03" h="57241">
                      <a:moveTo>
                        <a:pt x="0" y="57242"/>
                      </a:moveTo>
                      <a:cubicBezTo>
                        <a:pt x="3469" y="45099"/>
                        <a:pt x="5204" y="32957"/>
                        <a:pt x="5204" y="20815"/>
                      </a:cubicBezTo>
                      <a:cubicBezTo>
                        <a:pt x="5204" y="13009"/>
                        <a:pt x="3469" y="6071"/>
                        <a:pt x="1735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420847" sp="15781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1" name="任意多边形: 形状 14"/>
                <p:cNvSpPr/>
                <p:nvPr/>
              </p:nvSpPr>
              <p:spPr>
                <a:xfrm>
                  <a:off x="7498415" y="3794131"/>
                  <a:ext cx="22549" cy="59843"/>
                </a:xfrm>
                <a:custGeom>
                  <a:avLst/>
                  <a:gdLst>
                    <a:gd name="connsiteX0" fmla="*/ 22549 w 22549"/>
                    <a:gd name="connsiteY0" fmla="*/ 59843 h 59843"/>
                    <a:gd name="connsiteX1" fmla="*/ 0 w 22549"/>
                    <a:gd name="connsiteY1" fmla="*/ 33824 h 59843"/>
                    <a:gd name="connsiteX2" fmla="*/ 8673 w 22549"/>
                    <a:gd name="connsiteY2" fmla="*/ 0 h 59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49" h="59843">
                      <a:moveTo>
                        <a:pt x="22549" y="59843"/>
                      </a:moveTo>
                      <a:cubicBezTo>
                        <a:pt x="17346" y="50303"/>
                        <a:pt x="9540" y="42497"/>
                        <a:pt x="0" y="33824"/>
                      </a:cubicBezTo>
                      <a:cubicBezTo>
                        <a:pt x="3469" y="22550"/>
                        <a:pt x="6071" y="11275"/>
                        <a:pt x="8673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2" name="任意多边形: 形状 15"/>
                <p:cNvSpPr/>
                <p:nvPr/>
              </p:nvSpPr>
              <p:spPr>
                <a:xfrm>
                  <a:off x="7396941" y="2929438"/>
                  <a:ext cx="239900" cy="838673"/>
                </a:xfrm>
                <a:custGeom>
                  <a:avLst/>
                  <a:gdLst>
                    <a:gd name="connsiteX0" fmla="*/ 116217 w 239900"/>
                    <a:gd name="connsiteY0" fmla="*/ 838674 h 838673"/>
                    <a:gd name="connsiteX1" fmla="*/ 137032 w 239900"/>
                    <a:gd name="connsiteY1" fmla="*/ 614912 h 838673"/>
                    <a:gd name="connsiteX2" fmla="*/ 0 w 239900"/>
                    <a:gd name="connsiteY2" fmla="*/ 0 h 838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9900" h="838673">
                      <a:moveTo>
                        <a:pt x="116217" y="838674"/>
                      </a:moveTo>
                      <a:cubicBezTo>
                        <a:pt x="141369" y="718987"/>
                        <a:pt x="137032" y="614912"/>
                        <a:pt x="137032" y="614912"/>
                      </a:cubicBezTo>
                      <a:cubicBezTo>
                        <a:pt x="389415" y="266259"/>
                        <a:pt x="111881" y="63312"/>
                        <a:pt x="0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11475" sp="22930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3" name="任意多边形: 形状 16"/>
                <p:cNvSpPr/>
                <p:nvPr/>
              </p:nvSpPr>
              <p:spPr>
                <a:xfrm>
                  <a:off x="7346638" y="2874798"/>
                  <a:ext cx="38160" cy="49435"/>
                </a:xfrm>
                <a:custGeom>
                  <a:avLst/>
                  <a:gdLst>
                    <a:gd name="connsiteX0" fmla="*/ 38161 w 38160"/>
                    <a:gd name="connsiteY0" fmla="*/ 49436 h 49435"/>
                    <a:gd name="connsiteX1" fmla="*/ 6938 w 38160"/>
                    <a:gd name="connsiteY1" fmla="*/ 33825 h 49435"/>
                    <a:gd name="connsiteX2" fmla="*/ 0 w 38160"/>
                    <a:gd name="connsiteY2" fmla="*/ 0 h 4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60" h="49435">
                      <a:moveTo>
                        <a:pt x="38161" y="49436"/>
                      </a:moveTo>
                      <a:cubicBezTo>
                        <a:pt x="19080" y="39028"/>
                        <a:pt x="6938" y="33825"/>
                        <a:pt x="6938" y="33825"/>
                      </a:cubicBezTo>
                      <a:cubicBezTo>
                        <a:pt x="4336" y="22550"/>
                        <a:pt x="2602" y="11275"/>
                        <a:pt x="0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4" name="任意多边形: 形状 17"/>
                <p:cNvSpPr/>
                <p:nvPr/>
              </p:nvSpPr>
              <p:spPr>
                <a:xfrm>
                  <a:off x="5167994" y="2271705"/>
                  <a:ext cx="2172572" cy="577074"/>
                </a:xfrm>
                <a:custGeom>
                  <a:avLst/>
                  <a:gdLst>
                    <a:gd name="connsiteX0" fmla="*/ 2172573 w 2172572"/>
                    <a:gd name="connsiteY0" fmla="*/ 577075 h 577074"/>
                    <a:gd name="connsiteX1" fmla="*/ 1585414 w 2172572"/>
                    <a:gd name="connsiteY1" fmla="*/ 230157 h 577074"/>
                    <a:gd name="connsiteX2" fmla="*/ 0 w 2172572"/>
                    <a:gd name="connsiteY2" fmla="*/ 306479 h 57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2572" h="577074">
                      <a:moveTo>
                        <a:pt x="2172573" y="577075"/>
                      </a:moveTo>
                      <a:cubicBezTo>
                        <a:pt x="2042479" y="91390"/>
                        <a:pt x="1585414" y="230157"/>
                        <a:pt x="1585414" y="230157"/>
                      </a:cubicBezTo>
                      <a:cubicBezTo>
                        <a:pt x="648736" y="-265068"/>
                        <a:pt x="128360" y="172915"/>
                        <a:pt x="0" y="306479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958" sp="22573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5" name="任意多边形: 形状 18"/>
                <p:cNvSpPr/>
                <p:nvPr/>
              </p:nvSpPr>
              <p:spPr>
                <a:xfrm>
                  <a:off x="5102947" y="2587724"/>
                  <a:ext cx="56374" cy="26018"/>
                </a:xfrm>
                <a:custGeom>
                  <a:avLst/>
                  <a:gdLst>
                    <a:gd name="connsiteX0" fmla="*/ 56374 w 56374"/>
                    <a:gd name="connsiteY0" fmla="*/ 0 h 26018"/>
                    <a:gd name="connsiteX1" fmla="*/ 33825 w 56374"/>
                    <a:gd name="connsiteY1" fmla="*/ 26019 h 26018"/>
                    <a:gd name="connsiteX2" fmla="*/ 0 w 56374"/>
                    <a:gd name="connsiteY2" fmla="*/ 19948 h 26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374" h="26018">
                      <a:moveTo>
                        <a:pt x="56374" y="0"/>
                      </a:moveTo>
                      <a:cubicBezTo>
                        <a:pt x="41630" y="16479"/>
                        <a:pt x="33825" y="26019"/>
                        <a:pt x="33825" y="26019"/>
                      </a:cubicBezTo>
                      <a:cubicBezTo>
                        <a:pt x="21682" y="23417"/>
                        <a:pt x="10408" y="21682"/>
                        <a:pt x="0" y="19948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6" name="任意多边形: 形状 19"/>
                <p:cNvSpPr/>
                <p:nvPr/>
              </p:nvSpPr>
              <p:spPr>
                <a:xfrm>
                  <a:off x="4759499" y="2602600"/>
                  <a:ext cx="316562" cy="270463"/>
                </a:xfrm>
                <a:custGeom>
                  <a:avLst/>
                  <a:gdLst>
                    <a:gd name="connsiteX0" fmla="*/ 316563 w 316562"/>
                    <a:gd name="connsiteY0" fmla="*/ 2469 h 270463"/>
                    <a:gd name="connsiteX1" fmla="*/ 0 w 316562"/>
                    <a:gd name="connsiteY1" fmla="*/ 270463 h 27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6562" h="270463">
                      <a:moveTo>
                        <a:pt x="316563" y="2469"/>
                      </a:moveTo>
                      <a:cubicBezTo>
                        <a:pt x="38161" y="-24417"/>
                        <a:pt x="1735" y="175061"/>
                        <a:pt x="0" y="270463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20805" sp="23280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7" name="任意多边形: 形状 20"/>
                <p:cNvSpPr/>
                <p:nvPr/>
              </p:nvSpPr>
              <p:spPr>
                <a:xfrm>
                  <a:off x="4727409" y="2886073"/>
                  <a:ext cx="34691" cy="34691"/>
                </a:xfrm>
                <a:custGeom>
                  <a:avLst/>
                  <a:gdLst>
                    <a:gd name="connsiteX0" fmla="*/ 32090 w 34691"/>
                    <a:gd name="connsiteY0" fmla="*/ 0 h 34691"/>
                    <a:gd name="connsiteX1" fmla="*/ 34692 w 34691"/>
                    <a:gd name="connsiteY1" fmla="*/ 34692 h 34691"/>
                    <a:gd name="connsiteX2" fmla="*/ 0 w 34691"/>
                    <a:gd name="connsiteY2" fmla="*/ 32957 h 3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691" h="34691">
                      <a:moveTo>
                        <a:pt x="32090" y="0"/>
                      </a:moveTo>
                      <a:cubicBezTo>
                        <a:pt x="32090" y="20815"/>
                        <a:pt x="34692" y="34692"/>
                        <a:pt x="34692" y="34692"/>
                      </a:cubicBezTo>
                      <a:cubicBezTo>
                        <a:pt x="22550" y="33825"/>
                        <a:pt x="11275" y="32957"/>
                        <a:pt x="0" y="32957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8" name="任意多边形: 形状 21"/>
                <p:cNvSpPr/>
                <p:nvPr/>
              </p:nvSpPr>
              <p:spPr>
                <a:xfrm>
                  <a:off x="4551348" y="2919898"/>
                  <a:ext cx="151776" cy="166520"/>
                </a:xfrm>
                <a:custGeom>
                  <a:avLst/>
                  <a:gdLst>
                    <a:gd name="connsiteX0" fmla="*/ 151777 w 151776"/>
                    <a:gd name="connsiteY0" fmla="*/ 0 h 166520"/>
                    <a:gd name="connsiteX1" fmla="*/ 0 w 151776"/>
                    <a:gd name="connsiteY1" fmla="*/ 166521 h 16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776" h="166520">
                      <a:moveTo>
                        <a:pt x="151777" y="0"/>
                      </a:moveTo>
                      <a:cubicBezTo>
                        <a:pt x="20815" y="10408"/>
                        <a:pt x="0" y="106677"/>
                        <a:pt x="0" y="166521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54378" sp="207892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19" name="任意多边形: 形状 22"/>
                <p:cNvSpPr/>
                <p:nvPr/>
              </p:nvSpPr>
              <p:spPr>
                <a:xfrm>
                  <a:off x="4533135" y="3098560"/>
                  <a:ext cx="21682" cy="61577"/>
                </a:xfrm>
                <a:custGeom>
                  <a:avLst/>
                  <a:gdLst>
                    <a:gd name="connsiteX0" fmla="*/ 18213 w 21682"/>
                    <a:gd name="connsiteY0" fmla="*/ 0 h 61577"/>
                    <a:gd name="connsiteX1" fmla="*/ 21682 w 21682"/>
                    <a:gd name="connsiteY1" fmla="*/ 34692 h 61577"/>
                    <a:gd name="connsiteX2" fmla="*/ 0 w 21682"/>
                    <a:gd name="connsiteY2" fmla="*/ 61578 h 6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682" h="61577">
                      <a:moveTo>
                        <a:pt x="18213" y="0"/>
                      </a:moveTo>
                      <a:cubicBezTo>
                        <a:pt x="19080" y="20815"/>
                        <a:pt x="21682" y="34692"/>
                        <a:pt x="21682" y="34692"/>
                      </a:cubicBezTo>
                      <a:cubicBezTo>
                        <a:pt x="13877" y="43365"/>
                        <a:pt x="6938" y="52905"/>
                        <a:pt x="0" y="61578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0" name="任意多边形: 形状 23"/>
                <p:cNvSpPr/>
                <p:nvPr/>
              </p:nvSpPr>
              <p:spPr>
                <a:xfrm>
                  <a:off x="4415705" y="3180953"/>
                  <a:ext cx="514650" cy="1054630"/>
                </a:xfrm>
                <a:custGeom>
                  <a:avLst/>
                  <a:gdLst>
                    <a:gd name="connsiteX0" fmla="*/ 102685 w 514650"/>
                    <a:gd name="connsiteY0" fmla="*/ 0 h 1054630"/>
                    <a:gd name="connsiteX1" fmla="*/ 142581 w 514650"/>
                    <a:gd name="connsiteY1" fmla="*/ 704243 h 1054630"/>
                    <a:gd name="connsiteX2" fmla="*/ 514650 w 514650"/>
                    <a:gd name="connsiteY2" fmla="*/ 1054630 h 1054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4650" h="1054630">
                      <a:moveTo>
                        <a:pt x="102685" y="0"/>
                      </a:moveTo>
                      <a:cubicBezTo>
                        <a:pt x="-149697" y="361662"/>
                        <a:pt x="142581" y="704243"/>
                        <a:pt x="142581" y="704243"/>
                      </a:cubicBezTo>
                      <a:cubicBezTo>
                        <a:pt x="138245" y="978308"/>
                        <a:pt x="404504" y="1040754"/>
                        <a:pt x="514650" y="105463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358" sp="22551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1" name="任意多边形: 形状 24"/>
                <p:cNvSpPr/>
                <p:nvPr/>
              </p:nvSpPr>
              <p:spPr>
                <a:xfrm>
                  <a:off x="4944232" y="4237318"/>
                  <a:ext cx="54639" cy="31222"/>
                </a:xfrm>
                <a:custGeom>
                  <a:avLst/>
                  <a:gdLst>
                    <a:gd name="connsiteX0" fmla="*/ 0 w 54639"/>
                    <a:gd name="connsiteY0" fmla="*/ 0 h 31222"/>
                    <a:gd name="connsiteX1" fmla="*/ 34692 w 54639"/>
                    <a:gd name="connsiteY1" fmla="*/ 2602 h 31222"/>
                    <a:gd name="connsiteX2" fmla="*/ 54640 w 54639"/>
                    <a:gd name="connsiteY2" fmla="*/ 31223 h 3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639" h="31222">
                      <a:moveTo>
                        <a:pt x="0" y="0"/>
                      </a:moveTo>
                      <a:cubicBezTo>
                        <a:pt x="21682" y="2602"/>
                        <a:pt x="34692" y="2602"/>
                        <a:pt x="34692" y="2602"/>
                      </a:cubicBezTo>
                      <a:cubicBezTo>
                        <a:pt x="41630" y="12142"/>
                        <a:pt x="47701" y="21682"/>
                        <a:pt x="54640" y="31223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2" name="任意多边形: 形状 25"/>
                <p:cNvSpPr/>
                <p:nvPr/>
              </p:nvSpPr>
              <p:spPr>
                <a:xfrm>
                  <a:off x="5015351" y="4288489"/>
                  <a:ext cx="1628779" cy="253619"/>
                </a:xfrm>
                <a:custGeom>
                  <a:avLst/>
                  <a:gdLst>
                    <a:gd name="connsiteX0" fmla="*/ 0 w 1628779"/>
                    <a:gd name="connsiteY0" fmla="*/ 0 h 253619"/>
                    <a:gd name="connsiteX1" fmla="*/ 627054 w 1628779"/>
                    <a:gd name="connsiteY1" fmla="*/ 141369 h 253619"/>
                    <a:gd name="connsiteX2" fmla="*/ 1628779 w 1628779"/>
                    <a:gd name="connsiteY2" fmla="*/ 160450 h 253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8779" h="253619">
                      <a:moveTo>
                        <a:pt x="0" y="0"/>
                      </a:moveTo>
                      <a:cubicBezTo>
                        <a:pt x="233302" y="275800"/>
                        <a:pt x="627054" y="141369"/>
                        <a:pt x="627054" y="141369"/>
                      </a:cubicBezTo>
                      <a:cubicBezTo>
                        <a:pt x="1080649" y="317430"/>
                        <a:pt x="1423230" y="256719"/>
                        <a:pt x="1628779" y="16045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868" sp="22570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3" name="任意多边形: 形状 26"/>
                <p:cNvSpPr/>
                <p:nvPr/>
              </p:nvSpPr>
              <p:spPr>
                <a:xfrm>
                  <a:off x="6655404" y="4427256"/>
                  <a:ext cx="61577" cy="16478"/>
                </a:xfrm>
                <a:custGeom>
                  <a:avLst/>
                  <a:gdLst>
                    <a:gd name="connsiteX0" fmla="*/ 0 w 61577"/>
                    <a:gd name="connsiteY0" fmla="*/ 15611 h 16478"/>
                    <a:gd name="connsiteX1" fmla="*/ 31223 w 61577"/>
                    <a:gd name="connsiteY1" fmla="*/ 0 h 16478"/>
                    <a:gd name="connsiteX2" fmla="*/ 61578 w 61577"/>
                    <a:gd name="connsiteY2" fmla="*/ 16479 h 1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577" h="16478">
                      <a:moveTo>
                        <a:pt x="0" y="15611"/>
                      </a:moveTo>
                      <a:cubicBezTo>
                        <a:pt x="10408" y="10408"/>
                        <a:pt x="20815" y="5204"/>
                        <a:pt x="31223" y="0"/>
                      </a:cubicBezTo>
                      <a:cubicBezTo>
                        <a:pt x="42497" y="5204"/>
                        <a:pt x="52038" y="11275"/>
                        <a:pt x="61578" y="16479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4" name="任意多边形: 形状 27"/>
                <p:cNvSpPr/>
                <p:nvPr/>
              </p:nvSpPr>
              <p:spPr>
                <a:xfrm>
                  <a:off x="6740399" y="4319711"/>
                  <a:ext cx="219425" cy="139804"/>
                </a:xfrm>
                <a:custGeom>
                  <a:avLst/>
                  <a:gdLst>
                    <a:gd name="connsiteX0" fmla="*/ 0 w 219425"/>
                    <a:gd name="connsiteY0" fmla="*/ 135298 h 139804"/>
                    <a:gd name="connsiteX1" fmla="*/ 29488 w 219425"/>
                    <a:gd name="connsiteY1" fmla="*/ 139634 h 139804"/>
                    <a:gd name="connsiteX2" fmla="*/ 219426 w 219425"/>
                    <a:gd name="connsiteY2" fmla="*/ 0 h 139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425" h="139804">
                      <a:moveTo>
                        <a:pt x="0" y="135298"/>
                      </a:moveTo>
                      <a:cubicBezTo>
                        <a:pt x="8673" y="137900"/>
                        <a:pt x="19081" y="140502"/>
                        <a:pt x="29488" y="139634"/>
                      </a:cubicBezTo>
                      <a:cubicBezTo>
                        <a:pt x="108412" y="137900"/>
                        <a:pt x="182132" y="71985"/>
                        <a:pt x="219426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8655" sp="228247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5" name="任意多边形: 形状 28"/>
                <p:cNvSpPr/>
                <p:nvPr/>
              </p:nvSpPr>
              <p:spPr>
                <a:xfrm>
                  <a:off x="6966763" y="4275479"/>
                  <a:ext cx="37293" cy="32089"/>
                </a:xfrm>
                <a:custGeom>
                  <a:avLst/>
                  <a:gdLst>
                    <a:gd name="connsiteX0" fmla="*/ 0 w 37293"/>
                    <a:gd name="connsiteY0" fmla="*/ 32090 h 32089"/>
                    <a:gd name="connsiteX1" fmla="*/ 12142 w 37293"/>
                    <a:gd name="connsiteY1" fmla="*/ 0 h 32089"/>
                    <a:gd name="connsiteX2" fmla="*/ 37294 w 37293"/>
                    <a:gd name="connsiteY2" fmla="*/ 24284 h 32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93" h="32089">
                      <a:moveTo>
                        <a:pt x="0" y="32090"/>
                      </a:moveTo>
                      <a:cubicBezTo>
                        <a:pt x="5204" y="21682"/>
                        <a:pt x="8673" y="10408"/>
                        <a:pt x="12142" y="0"/>
                      </a:cubicBezTo>
                      <a:cubicBezTo>
                        <a:pt x="19081" y="8673"/>
                        <a:pt x="27754" y="16479"/>
                        <a:pt x="37294" y="24284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6" name="任意多边形: 形状 30"/>
                <p:cNvSpPr/>
                <p:nvPr/>
              </p:nvSpPr>
              <p:spPr>
                <a:xfrm>
                  <a:off x="7024872" y="4291090"/>
                  <a:ext cx="162183" cy="37532"/>
                </a:xfrm>
                <a:custGeom>
                  <a:avLst/>
                  <a:gdLst>
                    <a:gd name="connsiteX0" fmla="*/ 0 w 162183"/>
                    <a:gd name="connsiteY0" fmla="*/ 22550 h 37532"/>
                    <a:gd name="connsiteX1" fmla="*/ 45099 w 162183"/>
                    <a:gd name="connsiteY1" fmla="*/ 37294 h 37532"/>
                    <a:gd name="connsiteX2" fmla="*/ 162184 w 162183"/>
                    <a:gd name="connsiteY2" fmla="*/ 0 h 3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183" h="37532">
                      <a:moveTo>
                        <a:pt x="0" y="22550"/>
                      </a:moveTo>
                      <a:cubicBezTo>
                        <a:pt x="15611" y="31223"/>
                        <a:pt x="31223" y="36426"/>
                        <a:pt x="45099" y="37294"/>
                      </a:cubicBezTo>
                      <a:cubicBezTo>
                        <a:pt x="104075" y="39896"/>
                        <a:pt x="136165" y="20815"/>
                        <a:pt x="16218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86147" sp="219802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7" name="任意多边形: 形状 31"/>
                <p:cNvSpPr/>
                <p:nvPr/>
              </p:nvSpPr>
              <p:spPr>
                <a:xfrm>
                  <a:off x="7196596" y="4260735"/>
                  <a:ext cx="47701" cy="26886"/>
                </a:xfrm>
                <a:custGeom>
                  <a:avLst/>
                  <a:gdLst>
                    <a:gd name="connsiteX0" fmla="*/ 0 w 47701"/>
                    <a:gd name="connsiteY0" fmla="*/ 22550 h 26886"/>
                    <a:gd name="connsiteX1" fmla="*/ 26019 w 47701"/>
                    <a:gd name="connsiteY1" fmla="*/ 0 h 26886"/>
                    <a:gd name="connsiteX2" fmla="*/ 47701 w 47701"/>
                    <a:gd name="connsiteY2" fmla="*/ 26886 h 26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701" h="26886">
                      <a:moveTo>
                        <a:pt x="0" y="22550"/>
                      </a:moveTo>
                      <a:cubicBezTo>
                        <a:pt x="8673" y="14744"/>
                        <a:pt x="17346" y="6938"/>
                        <a:pt x="26019" y="0"/>
                      </a:cubicBezTo>
                      <a:cubicBezTo>
                        <a:pt x="33824" y="10408"/>
                        <a:pt x="40763" y="19081"/>
                        <a:pt x="47701" y="26886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8" name="任意多边形: 形状 32"/>
                <p:cNvSpPr/>
                <p:nvPr/>
              </p:nvSpPr>
              <p:spPr>
                <a:xfrm>
                  <a:off x="7266847" y="4304100"/>
                  <a:ext cx="84127" cy="13027"/>
                </a:xfrm>
                <a:custGeom>
                  <a:avLst/>
                  <a:gdLst>
                    <a:gd name="connsiteX0" fmla="*/ 0 w 84127"/>
                    <a:gd name="connsiteY0" fmla="*/ 0 h 13027"/>
                    <a:gd name="connsiteX1" fmla="*/ 33824 w 84127"/>
                    <a:gd name="connsiteY1" fmla="*/ 12142 h 13027"/>
                    <a:gd name="connsiteX2" fmla="*/ 84128 w 84127"/>
                    <a:gd name="connsiteY2" fmla="*/ 6071 h 13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127" h="13027">
                      <a:moveTo>
                        <a:pt x="0" y="0"/>
                      </a:moveTo>
                      <a:cubicBezTo>
                        <a:pt x="9540" y="5204"/>
                        <a:pt x="20815" y="8673"/>
                        <a:pt x="33824" y="12142"/>
                      </a:cubicBezTo>
                      <a:cubicBezTo>
                        <a:pt x="44232" y="14744"/>
                        <a:pt x="64180" y="11275"/>
                        <a:pt x="84128" y="6071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36060" sp="238523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29" name="任意多边形: 形状 33"/>
                <p:cNvSpPr/>
                <p:nvPr/>
              </p:nvSpPr>
              <p:spPr>
                <a:xfrm>
                  <a:off x="7364851" y="4294560"/>
                  <a:ext cx="50303" cy="30355"/>
                </a:xfrm>
                <a:custGeom>
                  <a:avLst/>
                  <a:gdLst>
                    <a:gd name="connsiteX0" fmla="*/ 0 w 50303"/>
                    <a:gd name="connsiteY0" fmla="*/ 12142 h 30355"/>
                    <a:gd name="connsiteX1" fmla="*/ 32957 w 50303"/>
                    <a:gd name="connsiteY1" fmla="*/ 0 h 30355"/>
                    <a:gd name="connsiteX2" fmla="*/ 50303 w 50303"/>
                    <a:gd name="connsiteY2" fmla="*/ 30355 h 30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303" h="30355">
                      <a:moveTo>
                        <a:pt x="0" y="12142"/>
                      </a:moveTo>
                      <a:cubicBezTo>
                        <a:pt x="13877" y="7806"/>
                        <a:pt x="26886" y="3469"/>
                        <a:pt x="32957" y="0"/>
                      </a:cubicBezTo>
                      <a:cubicBezTo>
                        <a:pt x="37294" y="11275"/>
                        <a:pt x="43365" y="21682"/>
                        <a:pt x="50303" y="30355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130" name="任意多边形: 形状 34"/>
                <p:cNvSpPr/>
                <p:nvPr/>
              </p:nvSpPr>
              <p:spPr>
                <a:xfrm>
                  <a:off x="7430766" y="4219105"/>
                  <a:ext cx="119705" cy="144399"/>
                </a:xfrm>
                <a:custGeom>
                  <a:avLst/>
                  <a:gdLst>
                    <a:gd name="connsiteX0" fmla="*/ 0 w 119705"/>
                    <a:gd name="connsiteY0" fmla="*/ 123156 h 144399"/>
                    <a:gd name="connsiteX1" fmla="*/ 43365 w 119705"/>
                    <a:gd name="connsiteY1" fmla="*/ 143971 h 144399"/>
                    <a:gd name="connsiteX2" fmla="*/ 119687 w 119705"/>
                    <a:gd name="connsiteY2" fmla="*/ 59843 h 144399"/>
                    <a:gd name="connsiteX3" fmla="*/ 88464 w 119705"/>
                    <a:gd name="connsiteY3" fmla="*/ 0 h 144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705" h="144399">
                      <a:moveTo>
                        <a:pt x="0" y="123156"/>
                      </a:moveTo>
                      <a:cubicBezTo>
                        <a:pt x="13009" y="135298"/>
                        <a:pt x="28621" y="143104"/>
                        <a:pt x="43365" y="143971"/>
                      </a:cubicBezTo>
                      <a:cubicBezTo>
                        <a:pt x="91066" y="148307"/>
                        <a:pt x="120554" y="119687"/>
                        <a:pt x="119687" y="59843"/>
                      </a:cubicBezTo>
                      <a:cubicBezTo>
                        <a:pt x="118819" y="35559"/>
                        <a:pt x="106677" y="15611"/>
                        <a:pt x="8846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49930" sp="20622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</p:grpSp>
        </p:grpSp>
        <p:sp>
          <p:nvSpPr>
            <p:cNvPr id="131" name="文本框 130"/>
            <p:cNvSpPr txBox="1"/>
            <p:nvPr/>
          </p:nvSpPr>
          <p:spPr>
            <a:xfrm>
              <a:off x="7230" y="4680"/>
              <a:ext cx="4329" cy="17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spc="200" dirty="0">
                  <a:solidFill>
                    <a:srgbClr val="2378C2"/>
                  </a:solidFill>
                  <a:uFillTx/>
                  <a:latin typeface="汉仪旗黑X2-55简" panose="00020600040101010101" charset="-122"/>
                  <a:ea typeface="汉仪旗黑X2-55简" panose="00020600040101010101" charset="-122"/>
                  <a:cs typeface="汉仪旗黑X2-55简" panose="00020600040101010101" charset="-122"/>
                  <a:sym typeface="汉仪旗黑X2-55简" panose="00020600040101010101" charset="-122"/>
                </a:rPr>
                <a:t>你安全吗？</a:t>
              </a:r>
              <a:endParaRPr lang="zh-CN" altLang="en-US" sz="1400" b="1" spc="200" dirty="0">
                <a:solidFill>
                  <a:srgbClr val="2378C2"/>
                </a:solidFill>
                <a:uFillTx/>
                <a:latin typeface="汉仪旗黑X2-55简" panose="00020600040101010101" charset="-122"/>
                <a:ea typeface="汉仪旗黑X2-55简" panose="00020600040101010101" charset="-122"/>
                <a:cs typeface="汉仪旗黑X2-55简" panose="00020600040101010101" charset="-122"/>
                <a:sym typeface="汉仪旗黑X2-55简" panose="00020600040101010101" charset="-122"/>
              </a:endParaRPr>
            </a:p>
          </p:txBody>
        </p:sp>
      </p:grpSp>
      <p:grpSp>
        <p:nvGrpSpPr>
          <p:cNvPr id="192" name="组合 191" descr="7b0a202020202274657874626f78223a20227b5c2263617465676f72795f69645c223a31303238352c5c2269645c223a32303334323230347d220a7d0a"/>
          <p:cNvGrpSpPr/>
          <p:nvPr/>
        </p:nvGrpSpPr>
        <p:grpSpPr>
          <a:xfrm>
            <a:off x="8115300" y="1099185"/>
            <a:ext cx="1456055" cy="942219"/>
            <a:chOff x="6868" y="3495"/>
            <a:chExt cx="5463" cy="3811"/>
          </a:xfrm>
        </p:grpSpPr>
        <p:grpSp>
          <p:nvGrpSpPr>
            <p:cNvPr id="193" name="图形 29"/>
            <p:cNvGrpSpPr/>
            <p:nvPr/>
          </p:nvGrpSpPr>
          <p:grpSpPr>
            <a:xfrm>
              <a:off x="6868" y="3495"/>
              <a:ext cx="5463" cy="3811"/>
              <a:chOff x="4361411" y="2219124"/>
              <a:chExt cx="3469178" cy="2419752"/>
            </a:xfrm>
          </p:grpSpPr>
          <p:sp>
            <p:nvSpPr>
              <p:cNvPr id="194" name="任意多边形: 形状 2"/>
              <p:cNvSpPr/>
              <p:nvPr/>
            </p:nvSpPr>
            <p:spPr>
              <a:xfrm>
                <a:off x="4520908" y="2352588"/>
                <a:ext cx="3009313" cy="2108290"/>
              </a:xfrm>
              <a:custGeom>
                <a:avLst/>
                <a:gdLst>
                  <a:gd name="connsiteX0" fmla="*/ 2889910 w 3009313"/>
                  <a:gd name="connsiteY0" fmla="*/ 1745963 h 2108290"/>
                  <a:gd name="connsiteX1" fmla="*/ 2938478 w 3009313"/>
                  <a:gd name="connsiteY1" fmla="*/ 1639286 h 2108290"/>
                  <a:gd name="connsiteX2" fmla="*/ 2890777 w 3009313"/>
                  <a:gd name="connsiteY2" fmla="*/ 1543016 h 2108290"/>
                  <a:gd name="connsiteX3" fmla="*/ 2919398 w 3009313"/>
                  <a:gd name="connsiteY3" fmla="*/ 1475367 h 2108290"/>
                  <a:gd name="connsiteX4" fmla="*/ 2891644 w 3009313"/>
                  <a:gd name="connsiteY4" fmla="*/ 1414656 h 2108290"/>
                  <a:gd name="connsiteX5" fmla="*/ 2915928 w 3009313"/>
                  <a:gd name="connsiteY5" fmla="*/ 1170079 h 2108290"/>
                  <a:gd name="connsiteX6" fmla="*/ 2744204 w 3009313"/>
                  <a:gd name="connsiteY6" fmla="*/ 578584 h 2108290"/>
                  <a:gd name="connsiteX7" fmla="*/ 2162250 w 3009313"/>
                  <a:gd name="connsiteY7" fmla="*/ 203046 h 2108290"/>
                  <a:gd name="connsiteX8" fmla="*/ 672237 w 3009313"/>
                  <a:gd name="connsiteY8" fmla="*/ 319263 h 2108290"/>
                  <a:gd name="connsiteX9" fmla="*/ 319249 w 3009313"/>
                  <a:gd name="connsiteY9" fmla="*/ 600267 h 2108290"/>
                  <a:gd name="connsiteX10" fmla="*/ 125842 w 3009313"/>
                  <a:gd name="connsiteY10" fmla="*/ 824029 h 2108290"/>
                  <a:gd name="connsiteX11" fmla="*/ 138851 w 3009313"/>
                  <a:gd name="connsiteY11" fmla="*/ 1517864 h 2108290"/>
                  <a:gd name="connsiteX12" fmla="*/ 552551 w 3009313"/>
                  <a:gd name="connsiteY12" fmla="*/ 1854375 h 2108290"/>
                  <a:gd name="connsiteX13" fmla="*/ 1175268 w 3009313"/>
                  <a:gd name="connsiteY13" fmla="*/ 2010488 h 2108290"/>
                  <a:gd name="connsiteX14" fmla="*/ 2127558 w 3009313"/>
                  <a:gd name="connsiteY14" fmla="*/ 1999213 h 2108290"/>
                  <a:gd name="connsiteX15" fmla="*/ 2218624 w 3009313"/>
                  <a:gd name="connsiteY15" fmla="*/ 2017426 h 2108290"/>
                  <a:gd name="connsiteX16" fmla="*/ 2404225 w 3009313"/>
                  <a:gd name="connsiteY16" fmla="*/ 1873455 h 2108290"/>
                  <a:gd name="connsiteX17" fmla="*/ 2495291 w 3009313"/>
                  <a:gd name="connsiteY17" fmla="*/ 1897740 h 2108290"/>
                  <a:gd name="connsiteX18" fmla="*/ 2609773 w 3009313"/>
                  <a:gd name="connsiteY18" fmla="*/ 1844835 h 2108290"/>
                  <a:gd name="connsiteX19" fmla="*/ 2702574 w 3009313"/>
                  <a:gd name="connsiteY19" fmla="*/ 1889067 h 2108290"/>
                  <a:gd name="connsiteX20" fmla="*/ 2751143 w 3009313"/>
                  <a:gd name="connsiteY20" fmla="*/ 1876057 h 2108290"/>
                  <a:gd name="connsiteX21" fmla="*/ 2847412 w 3009313"/>
                  <a:gd name="connsiteY21" fmla="*/ 1935901 h 2108290"/>
                  <a:gd name="connsiteX22" fmla="*/ 2945416 w 3009313"/>
                  <a:gd name="connsiteY22" fmla="*/ 1831825 h 2108290"/>
                  <a:gd name="connsiteX23" fmla="*/ 2889910 w 3009313"/>
                  <a:gd name="connsiteY23" fmla="*/ 1745963 h 210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09313" h="2108290">
                    <a:moveTo>
                      <a:pt x="2889910" y="1745963"/>
                    </a:moveTo>
                    <a:cubicBezTo>
                      <a:pt x="2921132" y="1720812"/>
                      <a:pt x="2940213" y="1681783"/>
                      <a:pt x="2938478" y="1639286"/>
                    </a:cubicBezTo>
                    <a:cubicBezTo>
                      <a:pt x="2936743" y="1600257"/>
                      <a:pt x="2918530" y="1566433"/>
                      <a:pt x="2890777" y="1543016"/>
                    </a:cubicBezTo>
                    <a:cubicBezTo>
                      <a:pt x="2908990" y="1526537"/>
                      <a:pt x="2920265" y="1502253"/>
                      <a:pt x="2919398" y="1475367"/>
                    </a:cubicBezTo>
                    <a:cubicBezTo>
                      <a:pt x="2918530" y="1451083"/>
                      <a:pt x="2908123" y="1429400"/>
                      <a:pt x="2891644" y="1414656"/>
                    </a:cubicBezTo>
                    <a:cubicBezTo>
                      <a:pt x="2929805" y="1282828"/>
                      <a:pt x="2915928" y="1170079"/>
                      <a:pt x="2915928" y="1170079"/>
                    </a:cubicBezTo>
                    <a:cubicBezTo>
                      <a:pt x="3200401" y="770257"/>
                      <a:pt x="2744204" y="578584"/>
                      <a:pt x="2744204" y="578584"/>
                    </a:cubicBezTo>
                    <a:cubicBezTo>
                      <a:pt x="2635792" y="67748"/>
                      <a:pt x="2162250" y="203046"/>
                      <a:pt x="2162250" y="203046"/>
                    </a:cubicBezTo>
                    <a:cubicBezTo>
                      <a:pt x="1133638" y="-313862"/>
                      <a:pt x="672237" y="319263"/>
                      <a:pt x="672237" y="319263"/>
                    </a:cubicBezTo>
                    <a:cubicBezTo>
                      <a:pt x="268078" y="249880"/>
                      <a:pt x="319249" y="600267"/>
                      <a:pt x="319249" y="600267"/>
                    </a:cubicBezTo>
                    <a:cubicBezTo>
                      <a:pt x="77273" y="582921"/>
                      <a:pt x="125842" y="824029"/>
                      <a:pt x="125842" y="824029"/>
                    </a:cubicBezTo>
                    <a:cubicBezTo>
                      <a:pt x="-164702" y="1177885"/>
                      <a:pt x="138851" y="1517864"/>
                      <a:pt x="138851" y="1517864"/>
                    </a:cubicBezTo>
                    <a:cubicBezTo>
                      <a:pt x="137984" y="1837029"/>
                      <a:pt x="552551" y="1854375"/>
                      <a:pt x="552551" y="1854375"/>
                    </a:cubicBezTo>
                    <a:cubicBezTo>
                      <a:pt x="768507" y="2163999"/>
                      <a:pt x="1175268" y="2010488"/>
                      <a:pt x="1175268" y="2010488"/>
                    </a:cubicBezTo>
                    <a:cubicBezTo>
                      <a:pt x="1634067" y="2177876"/>
                      <a:pt x="1942824" y="2100687"/>
                      <a:pt x="2127558" y="1999213"/>
                    </a:cubicBezTo>
                    <a:cubicBezTo>
                      <a:pt x="2155311" y="2011355"/>
                      <a:pt x="2185666" y="2018294"/>
                      <a:pt x="2218624" y="2017426"/>
                    </a:cubicBezTo>
                    <a:cubicBezTo>
                      <a:pt x="2307955" y="2013957"/>
                      <a:pt x="2381675" y="1954114"/>
                      <a:pt x="2404225" y="1873455"/>
                    </a:cubicBezTo>
                    <a:cubicBezTo>
                      <a:pt x="2430244" y="1889934"/>
                      <a:pt x="2462333" y="1898607"/>
                      <a:pt x="2495291" y="1897740"/>
                    </a:cubicBezTo>
                    <a:cubicBezTo>
                      <a:pt x="2541257" y="1896005"/>
                      <a:pt x="2582020" y="1876057"/>
                      <a:pt x="2609773" y="1844835"/>
                    </a:cubicBezTo>
                    <a:cubicBezTo>
                      <a:pt x="2630589" y="1872588"/>
                      <a:pt x="2664413" y="1890801"/>
                      <a:pt x="2702574" y="1889067"/>
                    </a:cubicBezTo>
                    <a:cubicBezTo>
                      <a:pt x="2719920" y="1888199"/>
                      <a:pt x="2736398" y="1883863"/>
                      <a:pt x="2751143" y="1876057"/>
                    </a:cubicBezTo>
                    <a:cubicBezTo>
                      <a:pt x="2767621" y="1912484"/>
                      <a:pt x="2804915" y="1936768"/>
                      <a:pt x="2847412" y="1935901"/>
                    </a:cubicBezTo>
                    <a:cubicBezTo>
                      <a:pt x="2903786" y="1934166"/>
                      <a:pt x="2948018" y="1887332"/>
                      <a:pt x="2945416" y="1831825"/>
                    </a:cubicBezTo>
                    <a:cubicBezTo>
                      <a:pt x="2944549" y="1793664"/>
                      <a:pt x="2921999" y="1761574"/>
                      <a:pt x="2889910" y="17459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95" name="任意多边形: 形状 3"/>
              <p:cNvSpPr/>
              <p:nvPr/>
            </p:nvSpPr>
            <p:spPr>
              <a:xfrm>
                <a:off x="4370399" y="2227834"/>
                <a:ext cx="3311018" cy="2357853"/>
              </a:xfrm>
              <a:custGeom>
                <a:avLst/>
                <a:gdLst>
                  <a:gd name="connsiteX0" fmla="*/ 3167044 w 3311018"/>
                  <a:gd name="connsiteY0" fmla="*/ 1972190 h 2357853"/>
                  <a:gd name="connsiteX1" fmla="*/ 3222551 w 3311018"/>
                  <a:gd name="connsiteY1" fmla="*/ 1854238 h 2357853"/>
                  <a:gd name="connsiteX2" fmla="*/ 3171380 w 3311018"/>
                  <a:gd name="connsiteY2" fmla="*/ 1745827 h 2357853"/>
                  <a:gd name="connsiteX3" fmla="*/ 3204338 w 3311018"/>
                  <a:gd name="connsiteY3" fmla="*/ 1671239 h 2357853"/>
                  <a:gd name="connsiteX4" fmla="*/ 3173982 w 3311018"/>
                  <a:gd name="connsiteY4" fmla="*/ 1602723 h 2357853"/>
                  <a:gd name="connsiteX5" fmla="*/ 3204338 w 3311018"/>
                  <a:gd name="connsiteY5" fmla="*/ 1330392 h 2357853"/>
                  <a:gd name="connsiteX6" fmla="*/ 3024807 w 3311018"/>
                  <a:gd name="connsiteY6" fmla="*/ 667779 h 2357853"/>
                  <a:gd name="connsiteX7" fmla="*/ 2391682 w 3311018"/>
                  <a:gd name="connsiteY7" fmla="*/ 239336 h 2357853"/>
                  <a:gd name="connsiteX8" fmla="*/ 751629 w 3311018"/>
                  <a:gd name="connsiteY8" fmla="*/ 344278 h 2357853"/>
                  <a:gd name="connsiteX9" fmla="*/ 359611 w 3311018"/>
                  <a:gd name="connsiteY9" fmla="*/ 652168 h 2357853"/>
                  <a:gd name="connsiteX10" fmla="*/ 143655 w 3311018"/>
                  <a:gd name="connsiteY10" fmla="*/ 898480 h 2357853"/>
                  <a:gd name="connsiteX11" fmla="*/ 147124 w 3311018"/>
                  <a:gd name="connsiteY11" fmla="*/ 1673841 h 2357853"/>
                  <a:gd name="connsiteX12" fmla="*/ 596383 w 3311018"/>
                  <a:gd name="connsiteY12" fmla="*/ 2055451 h 2357853"/>
                  <a:gd name="connsiteX13" fmla="*/ 1278076 w 3311018"/>
                  <a:gd name="connsiteY13" fmla="*/ 2240184 h 2357853"/>
                  <a:gd name="connsiteX14" fmla="*/ 2324901 w 3311018"/>
                  <a:gd name="connsiteY14" fmla="*/ 2243654 h 2357853"/>
                  <a:gd name="connsiteX15" fmla="*/ 2424640 w 3311018"/>
                  <a:gd name="connsiteY15" fmla="*/ 2265336 h 2357853"/>
                  <a:gd name="connsiteX16" fmla="*/ 2631056 w 3311018"/>
                  <a:gd name="connsiteY16" fmla="*/ 2107489 h 2357853"/>
                  <a:gd name="connsiteX17" fmla="*/ 2730795 w 3311018"/>
                  <a:gd name="connsiteY17" fmla="*/ 2136109 h 2357853"/>
                  <a:gd name="connsiteX18" fmla="*/ 2857420 w 3311018"/>
                  <a:gd name="connsiteY18" fmla="*/ 2078868 h 2357853"/>
                  <a:gd name="connsiteX19" fmla="*/ 2958893 w 3311018"/>
                  <a:gd name="connsiteY19" fmla="*/ 2130038 h 2357853"/>
                  <a:gd name="connsiteX20" fmla="*/ 3011798 w 3311018"/>
                  <a:gd name="connsiteY20" fmla="*/ 2116161 h 2357853"/>
                  <a:gd name="connsiteX21" fmla="*/ 3116741 w 3311018"/>
                  <a:gd name="connsiteY21" fmla="*/ 2183810 h 2357853"/>
                  <a:gd name="connsiteX22" fmla="*/ 3226020 w 3311018"/>
                  <a:gd name="connsiteY22" fmla="*/ 2069328 h 2357853"/>
                  <a:gd name="connsiteX23" fmla="*/ 3167044 w 3311018"/>
                  <a:gd name="connsiteY23" fmla="*/ 1972190 h 2357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311018" h="2357853">
                    <a:moveTo>
                      <a:pt x="3167044" y="1972190"/>
                    </a:moveTo>
                    <a:cubicBezTo>
                      <a:pt x="3201736" y="1944437"/>
                      <a:pt x="3223418" y="1901940"/>
                      <a:pt x="3222551" y="1854238"/>
                    </a:cubicBezTo>
                    <a:cubicBezTo>
                      <a:pt x="3221683" y="1810874"/>
                      <a:pt x="3201736" y="1772713"/>
                      <a:pt x="3171380" y="1745827"/>
                    </a:cubicBezTo>
                    <a:cubicBezTo>
                      <a:pt x="3192195" y="1727613"/>
                      <a:pt x="3204338" y="1700727"/>
                      <a:pt x="3204338" y="1671239"/>
                    </a:cubicBezTo>
                    <a:cubicBezTo>
                      <a:pt x="3203470" y="1644353"/>
                      <a:pt x="3192195" y="1620069"/>
                      <a:pt x="3173982" y="1602723"/>
                    </a:cubicBezTo>
                    <a:cubicBezTo>
                      <a:pt x="3217347" y="1456150"/>
                      <a:pt x="3204338" y="1330392"/>
                      <a:pt x="3204338" y="1330392"/>
                    </a:cubicBezTo>
                    <a:cubicBezTo>
                      <a:pt x="3523502" y="888939"/>
                      <a:pt x="3024807" y="667779"/>
                      <a:pt x="3024807" y="667779"/>
                    </a:cubicBezTo>
                    <a:cubicBezTo>
                      <a:pt x="2913794" y="96232"/>
                      <a:pt x="2391682" y="239336"/>
                      <a:pt x="2391682" y="239336"/>
                    </a:cubicBezTo>
                    <a:cubicBezTo>
                      <a:pt x="1269403" y="-354761"/>
                      <a:pt x="751629" y="344278"/>
                      <a:pt x="751629" y="344278"/>
                    </a:cubicBezTo>
                    <a:cubicBezTo>
                      <a:pt x="309308" y="260151"/>
                      <a:pt x="359611" y="652168"/>
                      <a:pt x="359611" y="652168"/>
                    </a:cubicBezTo>
                    <a:cubicBezTo>
                      <a:pt x="94219" y="628751"/>
                      <a:pt x="143655" y="898480"/>
                      <a:pt x="143655" y="898480"/>
                    </a:cubicBezTo>
                    <a:cubicBezTo>
                      <a:pt x="-181580" y="1288762"/>
                      <a:pt x="147124" y="1673841"/>
                      <a:pt x="147124" y="1673841"/>
                    </a:cubicBezTo>
                    <a:cubicBezTo>
                      <a:pt x="141053" y="2030299"/>
                      <a:pt x="596383" y="2055451"/>
                      <a:pt x="596383" y="2055451"/>
                    </a:cubicBezTo>
                    <a:cubicBezTo>
                      <a:pt x="828818" y="2404970"/>
                      <a:pt x="1278076" y="2240184"/>
                      <a:pt x="1278076" y="2240184"/>
                    </a:cubicBezTo>
                    <a:cubicBezTo>
                      <a:pt x="1779373" y="2434459"/>
                      <a:pt x="2120219" y="2353800"/>
                      <a:pt x="2324901" y="2243654"/>
                    </a:cubicBezTo>
                    <a:cubicBezTo>
                      <a:pt x="2355256" y="2258398"/>
                      <a:pt x="2389081" y="2266203"/>
                      <a:pt x="2424640" y="2265336"/>
                    </a:cubicBezTo>
                    <a:cubicBezTo>
                      <a:pt x="2522644" y="2263602"/>
                      <a:pt x="2605037" y="2196820"/>
                      <a:pt x="2631056" y="2107489"/>
                    </a:cubicBezTo>
                    <a:cubicBezTo>
                      <a:pt x="2659677" y="2126569"/>
                      <a:pt x="2694368" y="2136976"/>
                      <a:pt x="2730795" y="2136109"/>
                    </a:cubicBezTo>
                    <a:cubicBezTo>
                      <a:pt x="2781098" y="2135242"/>
                      <a:pt x="2826197" y="2112692"/>
                      <a:pt x="2857420" y="2078868"/>
                    </a:cubicBezTo>
                    <a:cubicBezTo>
                      <a:pt x="2879969" y="2110090"/>
                      <a:pt x="2917263" y="2130905"/>
                      <a:pt x="2958893" y="2130038"/>
                    </a:cubicBezTo>
                    <a:cubicBezTo>
                      <a:pt x="2977974" y="2130038"/>
                      <a:pt x="2996187" y="2124834"/>
                      <a:pt x="3011798" y="2116161"/>
                    </a:cubicBezTo>
                    <a:cubicBezTo>
                      <a:pt x="3029144" y="2156924"/>
                      <a:pt x="3069907" y="2184678"/>
                      <a:pt x="3116741" y="2183810"/>
                    </a:cubicBezTo>
                    <a:cubicBezTo>
                      <a:pt x="3178319" y="2182943"/>
                      <a:pt x="3227755" y="2131773"/>
                      <a:pt x="3226020" y="2069328"/>
                    </a:cubicBezTo>
                    <a:cubicBezTo>
                      <a:pt x="3226020" y="2026830"/>
                      <a:pt x="3201736" y="1991271"/>
                      <a:pt x="3167044" y="1972190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96" name="任意多边形: 形状 4"/>
              <p:cNvSpPr/>
              <p:nvPr/>
            </p:nvSpPr>
            <p:spPr>
              <a:xfrm rot="-71040">
                <a:off x="7571310" y="4413416"/>
                <a:ext cx="135299" cy="135299"/>
              </a:xfrm>
              <a:custGeom>
                <a:avLst/>
                <a:gdLst>
                  <a:gd name="connsiteX0" fmla="*/ 135300 w 135299"/>
                  <a:gd name="connsiteY0" fmla="*/ 67650 h 135299"/>
                  <a:gd name="connsiteX1" fmla="*/ 67650 w 135299"/>
                  <a:gd name="connsiteY1" fmla="*/ 135300 h 135299"/>
                  <a:gd name="connsiteX2" fmla="*/ 0 w 135299"/>
                  <a:gd name="connsiteY2" fmla="*/ 67650 h 135299"/>
                  <a:gd name="connsiteX3" fmla="*/ 67650 w 135299"/>
                  <a:gd name="connsiteY3" fmla="*/ 0 h 135299"/>
                  <a:gd name="connsiteX4" fmla="*/ 135300 w 135299"/>
                  <a:gd name="connsiteY4" fmla="*/ 67650 h 135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99" h="135299">
                    <a:moveTo>
                      <a:pt x="135300" y="67650"/>
                    </a:moveTo>
                    <a:cubicBezTo>
                      <a:pt x="135300" y="105012"/>
                      <a:pt x="105012" y="135300"/>
                      <a:pt x="67650" y="135300"/>
                    </a:cubicBezTo>
                    <a:cubicBezTo>
                      <a:pt x="30288" y="135300"/>
                      <a:pt x="0" y="105012"/>
                      <a:pt x="0" y="67650"/>
                    </a:cubicBezTo>
                    <a:cubicBezTo>
                      <a:pt x="0" y="30288"/>
                      <a:pt x="30288" y="0"/>
                      <a:pt x="67650" y="0"/>
                    </a:cubicBezTo>
                    <a:cubicBezTo>
                      <a:pt x="105012" y="0"/>
                      <a:pt x="135300" y="30288"/>
                      <a:pt x="135300" y="67650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97" name="任意多边形: 形状 5"/>
              <p:cNvSpPr/>
              <p:nvPr/>
            </p:nvSpPr>
            <p:spPr>
              <a:xfrm rot="-71039">
                <a:off x="7744766" y="4553051"/>
                <a:ext cx="74588" cy="74588"/>
              </a:xfrm>
              <a:custGeom>
                <a:avLst/>
                <a:gdLst>
                  <a:gd name="connsiteX0" fmla="*/ 74588 w 74588"/>
                  <a:gd name="connsiteY0" fmla="*/ 37294 h 74588"/>
                  <a:gd name="connsiteX1" fmla="*/ 37294 w 74588"/>
                  <a:gd name="connsiteY1" fmla="*/ 74588 h 74588"/>
                  <a:gd name="connsiteX2" fmla="*/ 0 w 74588"/>
                  <a:gd name="connsiteY2" fmla="*/ 37294 h 74588"/>
                  <a:gd name="connsiteX3" fmla="*/ 37294 w 74588"/>
                  <a:gd name="connsiteY3" fmla="*/ 0 h 74588"/>
                  <a:gd name="connsiteX4" fmla="*/ 74588 w 74588"/>
                  <a:gd name="connsiteY4" fmla="*/ 37294 h 7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88" h="74588">
                    <a:moveTo>
                      <a:pt x="74588" y="37294"/>
                    </a:moveTo>
                    <a:cubicBezTo>
                      <a:pt x="74588" y="57891"/>
                      <a:pt x="57891" y="74588"/>
                      <a:pt x="37294" y="74588"/>
                    </a:cubicBezTo>
                    <a:cubicBezTo>
                      <a:pt x="16697" y="74588"/>
                      <a:pt x="0" y="57891"/>
                      <a:pt x="0" y="37294"/>
                    </a:cubicBezTo>
                    <a:cubicBezTo>
                      <a:pt x="0" y="16697"/>
                      <a:pt x="16697" y="0"/>
                      <a:pt x="37294" y="0"/>
                    </a:cubicBezTo>
                    <a:cubicBezTo>
                      <a:pt x="57891" y="0"/>
                      <a:pt x="74588" y="16697"/>
                      <a:pt x="74588" y="37294"/>
                    </a:cubicBezTo>
                    <a:close/>
                  </a:path>
                </a:pathLst>
              </a:custGeom>
              <a:noFill/>
              <a:ln w="1733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98" name="任意多边形: 形状 6"/>
              <p:cNvSpPr/>
              <p:nvPr/>
            </p:nvSpPr>
            <p:spPr>
              <a:xfrm>
                <a:off x="7422093" y="4231247"/>
                <a:ext cx="81525" cy="81525"/>
              </a:xfrm>
              <a:custGeom>
                <a:avLst/>
                <a:gdLst>
                  <a:gd name="connsiteX0" fmla="*/ 81526 w 81525"/>
                  <a:gd name="connsiteY0" fmla="*/ 40763 h 81525"/>
                  <a:gd name="connsiteX1" fmla="*/ 40763 w 81525"/>
                  <a:gd name="connsiteY1" fmla="*/ 81526 h 81525"/>
                  <a:gd name="connsiteX2" fmla="*/ 0 w 81525"/>
                  <a:gd name="connsiteY2" fmla="*/ 40763 h 81525"/>
                  <a:gd name="connsiteX3" fmla="*/ 40763 w 81525"/>
                  <a:gd name="connsiteY3" fmla="*/ 0 h 81525"/>
                  <a:gd name="connsiteX4" fmla="*/ 81526 w 81525"/>
                  <a:gd name="connsiteY4" fmla="*/ 40763 h 8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25" h="81525">
                    <a:moveTo>
                      <a:pt x="81526" y="40763"/>
                    </a:moveTo>
                    <a:cubicBezTo>
                      <a:pt x="81526" y="63275"/>
                      <a:pt x="63276" y="81526"/>
                      <a:pt x="40763" y="81526"/>
                    </a:cubicBezTo>
                    <a:cubicBezTo>
                      <a:pt x="18250" y="81526"/>
                      <a:pt x="0" y="63275"/>
                      <a:pt x="0" y="40763"/>
                    </a:cubicBezTo>
                    <a:cubicBezTo>
                      <a:pt x="0" y="18250"/>
                      <a:pt x="18250" y="0"/>
                      <a:pt x="40763" y="0"/>
                    </a:cubicBezTo>
                    <a:cubicBezTo>
                      <a:pt x="63275" y="0"/>
                      <a:pt x="81526" y="18250"/>
                      <a:pt x="81526" y="407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199" name="任意多边形: 形状 7"/>
              <p:cNvSpPr/>
              <p:nvPr/>
            </p:nvSpPr>
            <p:spPr>
              <a:xfrm>
                <a:off x="7602490" y="4428990"/>
                <a:ext cx="72852" cy="72852"/>
              </a:xfrm>
              <a:custGeom>
                <a:avLst/>
                <a:gdLst>
                  <a:gd name="connsiteX0" fmla="*/ 72853 w 72852"/>
                  <a:gd name="connsiteY0" fmla="*/ 36426 h 72852"/>
                  <a:gd name="connsiteX1" fmla="*/ 36426 w 72852"/>
                  <a:gd name="connsiteY1" fmla="*/ 72853 h 72852"/>
                  <a:gd name="connsiteX2" fmla="*/ 0 w 72852"/>
                  <a:gd name="connsiteY2" fmla="*/ 36426 h 72852"/>
                  <a:gd name="connsiteX3" fmla="*/ 36426 w 72852"/>
                  <a:gd name="connsiteY3" fmla="*/ 0 h 72852"/>
                  <a:gd name="connsiteX4" fmla="*/ 72853 w 72852"/>
                  <a:gd name="connsiteY4" fmla="*/ 36426 h 7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52" h="72852">
                    <a:moveTo>
                      <a:pt x="72853" y="36426"/>
                    </a:moveTo>
                    <a:cubicBezTo>
                      <a:pt x="72853" y="56544"/>
                      <a:pt x="56544" y="72853"/>
                      <a:pt x="36426" y="72853"/>
                    </a:cubicBezTo>
                    <a:cubicBezTo>
                      <a:pt x="16308" y="72853"/>
                      <a:pt x="0" y="56544"/>
                      <a:pt x="0" y="36426"/>
                    </a:cubicBezTo>
                    <a:cubicBezTo>
                      <a:pt x="0" y="16309"/>
                      <a:pt x="16308" y="0"/>
                      <a:pt x="36426" y="0"/>
                    </a:cubicBezTo>
                    <a:cubicBezTo>
                      <a:pt x="56544" y="0"/>
                      <a:pt x="72853" y="16309"/>
                      <a:pt x="72853" y="36426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sp>
            <p:nvSpPr>
              <p:cNvPr id="200" name="任意多边形: 形状 8"/>
              <p:cNvSpPr/>
              <p:nvPr/>
            </p:nvSpPr>
            <p:spPr>
              <a:xfrm>
                <a:off x="7769011" y="4567757"/>
                <a:ext cx="29488" cy="29488"/>
              </a:xfrm>
              <a:custGeom>
                <a:avLst/>
                <a:gdLst>
                  <a:gd name="connsiteX0" fmla="*/ 29488 w 29488"/>
                  <a:gd name="connsiteY0" fmla="*/ 14744 h 29488"/>
                  <a:gd name="connsiteX1" fmla="*/ 14744 w 29488"/>
                  <a:gd name="connsiteY1" fmla="*/ 29488 h 29488"/>
                  <a:gd name="connsiteX2" fmla="*/ 0 w 29488"/>
                  <a:gd name="connsiteY2" fmla="*/ 14744 h 29488"/>
                  <a:gd name="connsiteX3" fmla="*/ 14744 w 29488"/>
                  <a:gd name="connsiteY3" fmla="*/ 0 h 29488"/>
                  <a:gd name="connsiteX4" fmla="*/ 29488 w 29488"/>
                  <a:gd name="connsiteY4" fmla="*/ 14744 h 2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8" h="29488">
                    <a:moveTo>
                      <a:pt x="29488" y="14744"/>
                    </a:moveTo>
                    <a:cubicBezTo>
                      <a:pt x="29488" y="22887"/>
                      <a:pt x="22887" y="29488"/>
                      <a:pt x="14744" y="29488"/>
                    </a:cubicBezTo>
                    <a:cubicBezTo>
                      <a:pt x="6601" y="29488"/>
                      <a:pt x="0" y="22887"/>
                      <a:pt x="0" y="14744"/>
                    </a:cubicBezTo>
                    <a:cubicBezTo>
                      <a:pt x="0" y="6601"/>
                      <a:pt x="6601" y="0"/>
                      <a:pt x="14744" y="0"/>
                    </a:cubicBezTo>
                    <a:cubicBezTo>
                      <a:pt x="22887" y="0"/>
                      <a:pt x="29488" y="6601"/>
                      <a:pt x="29488" y="14744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2378C2"/>
                  </a:solidFill>
                </a:endParaRPr>
              </a:p>
            </p:txBody>
          </p:sp>
          <p:grpSp>
            <p:nvGrpSpPr>
              <p:cNvPr id="201" name="图形 29"/>
              <p:cNvGrpSpPr/>
              <p:nvPr/>
            </p:nvGrpSpPr>
            <p:grpSpPr>
              <a:xfrm>
                <a:off x="4415705" y="2271705"/>
                <a:ext cx="3221136" cy="2270402"/>
                <a:chOff x="4415705" y="2271705"/>
                <a:chExt cx="3221136" cy="2270402"/>
              </a:xfrm>
              <a:noFill/>
            </p:grpSpPr>
            <p:sp>
              <p:nvSpPr>
                <p:cNvPr id="202" name="任意多边形: 形状 10"/>
                <p:cNvSpPr/>
                <p:nvPr/>
              </p:nvSpPr>
              <p:spPr>
                <a:xfrm>
                  <a:off x="7480202" y="4168802"/>
                  <a:ext cx="29487" cy="43364"/>
                </a:xfrm>
                <a:custGeom>
                  <a:avLst/>
                  <a:gdLst>
                    <a:gd name="connsiteX0" fmla="*/ 29488 w 29487"/>
                    <a:gd name="connsiteY0" fmla="*/ 43365 h 43364"/>
                    <a:gd name="connsiteX1" fmla="*/ 0 w 29487"/>
                    <a:gd name="connsiteY1" fmla="*/ 25151 h 43364"/>
                    <a:gd name="connsiteX2" fmla="*/ 24284 w 29487"/>
                    <a:gd name="connsiteY2" fmla="*/ 0 h 43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87" h="43364">
                      <a:moveTo>
                        <a:pt x="29488" y="43365"/>
                      </a:moveTo>
                      <a:cubicBezTo>
                        <a:pt x="19948" y="36426"/>
                        <a:pt x="10407" y="30355"/>
                        <a:pt x="0" y="25151"/>
                      </a:cubicBezTo>
                      <a:cubicBezTo>
                        <a:pt x="7806" y="18213"/>
                        <a:pt x="16479" y="10408"/>
                        <a:pt x="2428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3" name="任意多边形: 形状 11"/>
                <p:cNvSpPr/>
                <p:nvPr/>
              </p:nvSpPr>
              <p:spPr>
                <a:xfrm>
                  <a:off x="7517495" y="3998812"/>
                  <a:ext cx="28620" cy="150909"/>
                </a:xfrm>
                <a:custGeom>
                  <a:avLst/>
                  <a:gdLst>
                    <a:gd name="connsiteX0" fmla="*/ 0 w 28620"/>
                    <a:gd name="connsiteY0" fmla="*/ 150909 h 150909"/>
                    <a:gd name="connsiteX1" fmla="*/ 28621 w 28620"/>
                    <a:gd name="connsiteY1" fmla="*/ 61578 h 150909"/>
                    <a:gd name="connsiteX2" fmla="*/ 10408 w 28620"/>
                    <a:gd name="connsiteY2" fmla="*/ 0 h 1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20" h="150909">
                      <a:moveTo>
                        <a:pt x="0" y="150909"/>
                      </a:moveTo>
                      <a:cubicBezTo>
                        <a:pt x="16479" y="123156"/>
                        <a:pt x="28621" y="90199"/>
                        <a:pt x="28621" y="61578"/>
                      </a:cubicBezTo>
                      <a:cubicBezTo>
                        <a:pt x="27754" y="37294"/>
                        <a:pt x="21682" y="17346"/>
                        <a:pt x="10408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39272" sp="20223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4" name="任意多边形: 形状 12"/>
                <p:cNvSpPr/>
                <p:nvPr/>
              </p:nvSpPr>
              <p:spPr>
                <a:xfrm>
                  <a:off x="7496680" y="3936367"/>
                  <a:ext cx="24284" cy="52905"/>
                </a:xfrm>
                <a:custGeom>
                  <a:avLst/>
                  <a:gdLst>
                    <a:gd name="connsiteX0" fmla="*/ 24284 w 24284"/>
                    <a:gd name="connsiteY0" fmla="*/ 52905 h 52905"/>
                    <a:gd name="connsiteX1" fmla="*/ 0 w 24284"/>
                    <a:gd name="connsiteY1" fmla="*/ 27753 h 52905"/>
                    <a:gd name="connsiteX2" fmla="*/ 19948 w 24284"/>
                    <a:gd name="connsiteY2" fmla="*/ 0 h 52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284" h="52905">
                      <a:moveTo>
                        <a:pt x="24284" y="52905"/>
                      </a:moveTo>
                      <a:cubicBezTo>
                        <a:pt x="17346" y="44232"/>
                        <a:pt x="9540" y="35559"/>
                        <a:pt x="0" y="27753"/>
                      </a:cubicBezTo>
                      <a:cubicBezTo>
                        <a:pt x="7806" y="20815"/>
                        <a:pt x="14744" y="10408"/>
                        <a:pt x="19948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5" name="任意多边形: 形状 13"/>
                <p:cNvSpPr/>
                <p:nvPr/>
              </p:nvSpPr>
              <p:spPr>
                <a:xfrm>
                  <a:off x="7522699" y="3861779"/>
                  <a:ext cx="5203" cy="57241"/>
                </a:xfrm>
                <a:custGeom>
                  <a:avLst/>
                  <a:gdLst>
                    <a:gd name="connsiteX0" fmla="*/ 0 w 5203"/>
                    <a:gd name="connsiteY0" fmla="*/ 57242 h 57241"/>
                    <a:gd name="connsiteX1" fmla="*/ 5204 w 5203"/>
                    <a:gd name="connsiteY1" fmla="*/ 20815 h 57241"/>
                    <a:gd name="connsiteX2" fmla="*/ 1735 w 5203"/>
                    <a:gd name="connsiteY2" fmla="*/ 0 h 5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03" h="57241">
                      <a:moveTo>
                        <a:pt x="0" y="57242"/>
                      </a:moveTo>
                      <a:cubicBezTo>
                        <a:pt x="3469" y="45099"/>
                        <a:pt x="5204" y="32957"/>
                        <a:pt x="5204" y="20815"/>
                      </a:cubicBezTo>
                      <a:cubicBezTo>
                        <a:pt x="5204" y="13009"/>
                        <a:pt x="3469" y="6071"/>
                        <a:pt x="1735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420847" sp="15781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6" name="任意多边形: 形状 14"/>
                <p:cNvSpPr/>
                <p:nvPr/>
              </p:nvSpPr>
              <p:spPr>
                <a:xfrm>
                  <a:off x="7498415" y="3794131"/>
                  <a:ext cx="22549" cy="59843"/>
                </a:xfrm>
                <a:custGeom>
                  <a:avLst/>
                  <a:gdLst>
                    <a:gd name="connsiteX0" fmla="*/ 22549 w 22549"/>
                    <a:gd name="connsiteY0" fmla="*/ 59843 h 59843"/>
                    <a:gd name="connsiteX1" fmla="*/ 0 w 22549"/>
                    <a:gd name="connsiteY1" fmla="*/ 33824 h 59843"/>
                    <a:gd name="connsiteX2" fmla="*/ 8673 w 22549"/>
                    <a:gd name="connsiteY2" fmla="*/ 0 h 59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49" h="59843">
                      <a:moveTo>
                        <a:pt x="22549" y="59843"/>
                      </a:moveTo>
                      <a:cubicBezTo>
                        <a:pt x="17346" y="50303"/>
                        <a:pt x="9540" y="42497"/>
                        <a:pt x="0" y="33824"/>
                      </a:cubicBezTo>
                      <a:cubicBezTo>
                        <a:pt x="3469" y="22550"/>
                        <a:pt x="6071" y="11275"/>
                        <a:pt x="8673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7" name="任意多边形: 形状 15"/>
                <p:cNvSpPr/>
                <p:nvPr/>
              </p:nvSpPr>
              <p:spPr>
                <a:xfrm>
                  <a:off x="7396941" y="2929438"/>
                  <a:ext cx="239900" cy="838673"/>
                </a:xfrm>
                <a:custGeom>
                  <a:avLst/>
                  <a:gdLst>
                    <a:gd name="connsiteX0" fmla="*/ 116217 w 239900"/>
                    <a:gd name="connsiteY0" fmla="*/ 838674 h 838673"/>
                    <a:gd name="connsiteX1" fmla="*/ 137032 w 239900"/>
                    <a:gd name="connsiteY1" fmla="*/ 614912 h 838673"/>
                    <a:gd name="connsiteX2" fmla="*/ 0 w 239900"/>
                    <a:gd name="connsiteY2" fmla="*/ 0 h 838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9900" h="838673">
                      <a:moveTo>
                        <a:pt x="116217" y="838674"/>
                      </a:moveTo>
                      <a:cubicBezTo>
                        <a:pt x="141369" y="718987"/>
                        <a:pt x="137032" y="614912"/>
                        <a:pt x="137032" y="614912"/>
                      </a:cubicBezTo>
                      <a:cubicBezTo>
                        <a:pt x="389415" y="266259"/>
                        <a:pt x="111881" y="63312"/>
                        <a:pt x="0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11475" sp="22930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8" name="任意多边形: 形状 16"/>
                <p:cNvSpPr/>
                <p:nvPr/>
              </p:nvSpPr>
              <p:spPr>
                <a:xfrm>
                  <a:off x="7346638" y="2874798"/>
                  <a:ext cx="38160" cy="49435"/>
                </a:xfrm>
                <a:custGeom>
                  <a:avLst/>
                  <a:gdLst>
                    <a:gd name="connsiteX0" fmla="*/ 38161 w 38160"/>
                    <a:gd name="connsiteY0" fmla="*/ 49436 h 49435"/>
                    <a:gd name="connsiteX1" fmla="*/ 6938 w 38160"/>
                    <a:gd name="connsiteY1" fmla="*/ 33825 h 49435"/>
                    <a:gd name="connsiteX2" fmla="*/ 0 w 38160"/>
                    <a:gd name="connsiteY2" fmla="*/ 0 h 4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60" h="49435">
                      <a:moveTo>
                        <a:pt x="38161" y="49436"/>
                      </a:moveTo>
                      <a:cubicBezTo>
                        <a:pt x="19080" y="39028"/>
                        <a:pt x="6938" y="33825"/>
                        <a:pt x="6938" y="33825"/>
                      </a:cubicBezTo>
                      <a:cubicBezTo>
                        <a:pt x="4336" y="22550"/>
                        <a:pt x="2602" y="11275"/>
                        <a:pt x="0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09" name="任意多边形: 形状 17"/>
                <p:cNvSpPr/>
                <p:nvPr/>
              </p:nvSpPr>
              <p:spPr>
                <a:xfrm>
                  <a:off x="5167994" y="2271705"/>
                  <a:ext cx="2172572" cy="577074"/>
                </a:xfrm>
                <a:custGeom>
                  <a:avLst/>
                  <a:gdLst>
                    <a:gd name="connsiteX0" fmla="*/ 2172573 w 2172572"/>
                    <a:gd name="connsiteY0" fmla="*/ 577075 h 577074"/>
                    <a:gd name="connsiteX1" fmla="*/ 1585414 w 2172572"/>
                    <a:gd name="connsiteY1" fmla="*/ 230157 h 577074"/>
                    <a:gd name="connsiteX2" fmla="*/ 0 w 2172572"/>
                    <a:gd name="connsiteY2" fmla="*/ 306479 h 57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2572" h="577074">
                      <a:moveTo>
                        <a:pt x="2172573" y="577075"/>
                      </a:moveTo>
                      <a:cubicBezTo>
                        <a:pt x="2042479" y="91390"/>
                        <a:pt x="1585414" y="230157"/>
                        <a:pt x="1585414" y="230157"/>
                      </a:cubicBezTo>
                      <a:cubicBezTo>
                        <a:pt x="648736" y="-265068"/>
                        <a:pt x="128360" y="172915"/>
                        <a:pt x="0" y="306479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958" sp="22573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0" name="任意多边形: 形状 18"/>
                <p:cNvSpPr/>
                <p:nvPr/>
              </p:nvSpPr>
              <p:spPr>
                <a:xfrm>
                  <a:off x="5102947" y="2587724"/>
                  <a:ext cx="56374" cy="26018"/>
                </a:xfrm>
                <a:custGeom>
                  <a:avLst/>
                  <a:gdLst>
                    <a:gd name="connsiteX0" fmla="*/ 56374 w 56374"/>
                    <a:gd name="connsiteY0" fmla="*/ 0 h 26018"/>
                    <a:gd name="connsiteX1" fmla="*/ 33825 w 56374"/>
                    <a:gd name="connsiteY1" fmla="*/ 26019 h 26018"/>
                    <a:gd name="connsiteX2" fmla="*/ 0 w 56374"/>
                    <a:gd name="connsiteY2" fmla="*/ 19948 h 26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374" h="26018">
                      <a:moveTo>
                        <a:pt x="56374" y="0"/>
                      </a:moveTo>
                      <a:cubicBezTo>
                        <a:pt x="41630" y="16479"/>
                        <a:pt x="33825" y="26019"/>
                        <a:pt x="33825" y="26019"/>
                      </a:cubicBezTo>
                      <a:cubicBezTo>
                        <a:pt x="21682" y="23417"/>
                        <a:pt x="10408" y="21682"/>
                        <a:pt x="0" y="19948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1" name="任意多边形: 形状 19"/>
                <p:cNvSpPr/>
                <p:nvPr/>
              </p:nvSpPr>
              <p:spPr>
                <a:xfrm>
                  <a:off x="4759499" y="2602600"/>
                  <a:ext cx="316562" cy="270463"/>
                </a:xfrm>
                <a:custGeom>
                  <a:avLst/>
                  <a:gdLst>
                    <a:gd name="connsiteX0" fmla="*/ 316563 w 316562"/>
                    <a:gd name="connsiteY0" fmla="*/ 2469 h 270463"/>
                    <a:gd name="connsiteX1" fmla="*/ 0 w 316562"/>
                    <a:gd name="connsiteY1" fmla="*/ 270463 h 27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6562" h="270463">
                      <a:moveTo>
                        <a:pt x="316563" y="2469"/>
                      </a:moveTo>
                      <a:cubicBezTo>
                        <a:pt x="38161" y="-24417"/>
                        <a:pt x="1735" y="175061"/>
                        <a:pt x="0" y="270463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20805" sp="23280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2" name="任意多边形: 形状 20"/>
                <p:cNvSpPr/>
                <p:nvPr/>
              </p:nvSpPr>
              <p:spPr>
                <a:xfrm>
                  <a:off x="4727409" y="2886073"/>
                  <a:ext cx="34691" cy="34691"/>
                </a:xfrm>
                <a:custGeom>
                  <a:avLst/>
                  <a:gdLst>
                    <a:gd name="connsiteX0" fmla="*/ 32090 w 34691"/>
                    <a:gd name="connsiteY0" fmla="*/ 0 h 34691"/>
                    <a:gd name="connsiteX1" fmla="*/ 34692 w 34691"/>
                    <a:gd name="connsiteY1" fmla="*/ 34692 h 34691"/>
                    <a:gd name="connsiteX2" fmla="*/ 0 w 34691"/>
                    <a:gd name="connsiteY2" fmla="*/ 32957 h 3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691" h="34691">
                      <a:moveTo>
                        <a:pt x="32090" y="0"/>
                      </a:moveTo>
                      <a:cubicBezTo>
                        <a:pt x="32090" y="20815"/>
                        <a:pt x="34692" y="34692"/>
                        <a:pt x="34692" y="34692"/>
                      </a:cubicBezTo>
                      <a:cubicBezTo>
                        <a:pt x="22550" y="33825"/>
                        <a:pt x="11275" y="32957"/>
                        <a:pt x="0" y="32957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3" name="任意多边形: 形状 21"/>
                <p:cNvSpPr/>
                <p:nvPr/>
              </p:nvSpPr>
              <p:spPr>
                <a:xfrm>
                  <a:off x="4551348" y="2919898"/>
                  <a:ext cx="151776" cy="166520"/>
                </a:xfrm>
                <a:custGeom>
                  <a:avLst/>
                  <a:gdLst>
                    <a:gd name="connsiteX0" fmla="*/ 151777 w 151776"/>
                    <a:gd name="connsiteY0" fmla="*/ 0 h 166520"/>
                    <a:gd name="connsiteX1" fmla="*/ 0 w 151776"/>
                    <a:gd name="connsiteY1" fmla="*/ 166521 h 16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776" h="166520">
                      <a:moveTo>
                        <a:pt x="151777" y="0"/>
                      </a:moveTo>
                      <a:cubicBezTo>
                        <a:pt x="20815" y="10408"/>
                        <a:pt x="0" y="106677"/>
                        <a:pt x="0" y="166521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54378" sp="207892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4" name="任意多边形: 形状 22"/>
                <p:cNvSpPr/>
                <p:nvPr/>
              </p:nvSpPr>
              <p:spPr>
                <a:xfrm>
                  <a:off x="4533135" y="3098560"/>
                  <a:ext cx="21682" cy="61577"/>
                </a:xfrm>
                <a:custGeom>
                  <a:avLst/>
                  <a:gdLst>
                    <a:gd name="connsiteX0" fmla="*/ 18213 w 21682"/>
                    <a:gd name="connsiteY0" fmla="*/ 0 h 61577"/>
                    <a:gd name="connsiteX1" fmla="*/ 21682 w 21682"/>
                    <a:gd name="connsiteY1" fmla="*/ 34692 h 61577"/>
                    <a:gd name="connsiteX2" fmla="*/ 0 w 21682"/>
                    <a:gd name="connsiteY2" fmla="*/ 61578 h 6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682" h="61577">
                      <a:moveTo>
                        <a:pt x="18213" y="0"/>
                      </a:moveTo>
                      <a:cubicBezTo>
                        <a:pt x="19080" y="20815"/>
                        <a:pt x="21682" y="34692"/>
                        <a:pt x="21682" y="34692"/>
                      </a:cubicBezTo>
                      <a:cubicBezTo>
                        <a:pt x="13877" y="43365"/>
                        <a:pt x="6938" y="52905"/>
                        <a:pt x="0" y="61578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5" name="任意多边形: 形状 23"/>
                <p:cNvSpPr/>
                <p:nvPr/>
              </p:nvSpPr>
              <p:spPr>
                <a:xfrm>
                  <a:off x="4415705" y="3180953"/>
                  <a:ext cx="514650" cy="1054630"/>
                </a:xfrm>
                <a:custGeom>
                  <a:avLst/>
                  <a:gdLst>
                    <a:gd name="connsiteX0" fmla="*/ 102685 w 514650"/>
                    <a:gd name="connsiteY0" fmla="*/ 0 h 1054630"/>
                    <a:gd name="connsiteX1" fmla="*/ 142581 w 514650"/>
                    <a:gd name="connsiteY1" fmla="*/ 704243 h 1054630"/>
                    <a:gd name="connsiteX2" fmla="*/ 514650 w 514650"/>
                    <a:gd name="connsiteY2" fmla="*/ 1054630 h 1054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4650" h="1054630">
                      <a:moveTo>
                        <a:pt x="102685" y="0"/>
                      </a:moveTo>
                      <a:cubicBezTo>
                        <a:pt x="-149697" y="361662"/>
                        <a:pt x="142581" y="704243"/>
                        <a:pt x="142581" y="704243"/>
                      </a:cubicBezTo>
                      <a:cubicBezTo>
                        <a:pt x="138245" y="978308"/>
                        <a:pt x="404504" y="1040754"/>
                        <a:pt x="514650" y="105463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358" sp="22551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6" name="任意多边形: 形状 24"/>
                <p:cNvSpPr/>
                <p:nvPr/>
              </p:nvSpPr>
              <p:spPr>
                <a:xfrm>
                  <a:off x="4944232" y="4237318"/>
                  <a:ext cx="54639" cy="31222"/>
                </a:xfrm>
                <a:custGeom>
                  <a:avLst/>
                  <a:gdLst>
                    <a:gd name="connsiteX0" fmla="*/ 0 w 54639"/>
                    <a:gd name="connsiteY0" fmla="*/ 0 h 31222"/>
                    <a:gd name="connsiteX1" fmla="*/ 34692 w 54639"/>
                    <a:gd name="connsiteY1" fmla="*/ 2602 h 31222"/>
                    <a:gd name="connsiteX2" fmla="*/ 54640 w 54639"/>
                    <a:gd name="connsiteY2" fmla="*/ 31223 h 3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639" h="31222">
                      <a:moveTo>
                        <a:pt x="0" y="0"/>
                      </a:moveTo>
                      <a:cubicBezTo>
                        <a:pt x="21682" y="2602"/>
                        <a:pt x="34692" y="2602"/>
                        <a:pt x="34692" y="2602"/>
                      </a:cubicBezTo>
                      <a:cubicBezTo>
                        <a:pt x="41630" y="12142"/>
                        <a:pt x="47701" y="21682"/>
                        <a:pt x="54640" y="31223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7" name="任意多边形: 形状 25"/>
                <p:cNvSpPr/>
                <p:nvPr/>
              </p:nvSpPr>
              <p:spPr>
                <a:xfrm>
                  <a:off x="5015351" y="4288489"/>
                  <a:ext cx="1628779" cy="253619"/>
                </a:xfrm>
                <a:custGeom>
                  <a:avLst/>
                  <a:gdLst>
                    <a:gd name="connsiteX0" fmla="*/ 0 w 1628779"/>
                    <a:gd name="connsiteY0" fmla="*/ 0 h 253619"/>
                    <a:gd name="connsiteX1" fmla="*/ 627054 w 1628779"/>
                    <a:gd name="connsiteY1" fmla="*/ 141369 h 253619"/>
                    <a:gd name="connsiteX2" fmla="*/ 1628779 w 1628779"/>
                    <a:gd name="connsiteY2" fmla="*/ 160450 h 253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8779" h="253619">
                      <a:moveTo>
                        <a:pt x="0" y="0"/>
                      </a:moveTo>
                      <a:cubicBezTo>
                        <a:pt x="233302" y="275800"/>
                        <a:pt x="627054" y="141369"/>
                        <a:pt x="627054" y="141369"/>
                      </a:cubicBezTo>
                      <a:cubicBezTo>
                        <a:pt x="1080649" y="317430"/>
                        <a:pt x="1423230" y="256719"/>
                        <a:pt x="1628779" y="16045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1868" sp="225705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8" name="任意多边形: 形状 26"/>
                <p:cNvSpPr/>
                <p:nvPr/>
              </p:nvSpPr>
              <p:spPr>
                <a:xfrm>
                  <a:off x="6655404" y="4427256"/>
                  <a:ext cx="61577" cy="16478"/>
                </a:xfrm>
                <a:custGeom>
                  <a:avLst/>
                  <a:gdLst>
                    <a:gd name="connsiteX0" fmla="*/ 0 w 61577"/>
                    <a:gd name="connsiteY0" fmla="*/ 15611 h 16478"/>
                    <a:gd name="connsiteX1" fmla="*/ 31223 w 61577"/>
                    <a:gd name="connsiteY1" fmla="*/ 0 h 16478"/>
                    <a:gd name="connsiteX2" fmla="*/ 61578 w 61577"/>
                    <a:gd name="connsiteY2" fmla="*/ 16479 h 1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577" h="16478">
                      <a:moveTo>
                        <a:pt x="0" y="15611"/>
                      </a:moveTo>
                      <a:cubicBezTo>
                        <a:pt x="10408" y="10408"/>
                        <a:pt x="20815" y="5204"/>
                        <a:pt x="31223" y="0"/>
                      </a:cubicBezTo>
                      <a:cubicBezTo>
                        <a:pt x="42497" y="5204"/>
                        <a:pt x="52038" y="11275"/>
                        <a:pt x="61578" y="16479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19" name="任意多边形: 形状 27"/>
                <p:cNvSpPr/>
                <p:nvPr/>
              </p:nvSpPr>
              <p:spPr>
                <a:xfrm>
                  <a:off x="6740399" y="4319711"/>
                  <a:ext cx="219425" cy="139804"/>
                </a:xfrm>
                <a:custGeom>
                  <a:avLst/>
                  <a:gdLst>
                    <a:gd name="connsiteX0" fmla="*/ 0 w 219425"/>
                    <a:gd name="connsiteY0" fmla="*/ 135298 h 139804"/>
                    <a:gd name="connsiteX1" fmla="*/ 29488 w 219425"/>
                    <a:gd name="connsiteY1" fmla="*/ 139634 h 139804"/>
                    <a:gd name="connsiteX2" fmla="*/ 219426 w 219425"/>
                    <a:gd name="connsiteY2" fmla="*/ 0 h 139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425" h="139804">
                      <a:moveTo>
                        <a:pt x="0" y="135298"/>
                      </a:moveTo>
                      <a:cubicBezTo>
                        <a:pt x="8673" y="137900"/>
                        <a:pt x="19081" y="140502"/>
                        <a:pt x="29488" y="139634"/>
                      </a:cubicBezTo>
                      <a:cubicBezTo>
                        <a:pt x="108412" y="137900"/>
                        <a:pt x="182132" y="71985"/>
                        <a:pt x="219426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08655" sp="228247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20" name="任意多边形: 形状 28"/>
                <p:cNvSpPr/>
                <p:nvPr/>
              </p:nvSpPr>
              <p:spPr>
                <a:xfrm>
                  <a:off x="6966763" y="4275479"/>
                  <a:ext cx="37293" cy="32089"/>
                </a:xfrm>
                <a:custGeom>
                  <a:avLst/>
                  <a:gdLst>
                    <a:gd name="connsiteX0" fmla="*/ 0 w 37293"/>
                    <a:gd name="connsiteY0" fmla="*/ 32090 h 32089"/>
                    <a:gd name="connsiteX1" fmla="*/ 12142 w 37293"/>
                    <a:gd name="connsiteY1" fmla="*/ 0 h 32089"/>
                    <a:gd name="connsiteX2" fmla="*/ 37294 w 37293"/>
                    <a:gd name="connsiteY2" fmla="*/ 24284 h 32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93" h="32089">
                      <a:moveTo>
                        <a:pt x="0" y="32090"/>
                      </a:moveTo>
                      <a:cubicBezTo>
                        <a:pt x="5204" y="21682"/>
                        <a:pt x="8673" y="10408"/>
                        <a:pt x="12142" y="0"/>
                      </a:cubicBezTo>
                      <a:cubicBezTo>
                        <a:pt x="19081" y="8673"/>
                        <a:pt x="27754" y="16479"/>
                        <a:pt x="37294" y="24284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21" name="任意多边形: 形状 30"/>
                <p:cNvSpPr/>
                <p:nvPr/>
              </p:nvSpPr>
              <p:spPr>
                <a:xfrm>
                  <a:off x="7024872" y="4291090"/>
                  <a:ext cx="162183" cy="37532"/>
                </a:xfrm>
                <a:custGeom>
                  <a:avLst/>
                  <a:gdLst>
                    <a:gd name="connsiteX0" fmla="*/ 0 w 162183"/>
                    <a:gd name="connsiteY0" fmla="*/ 22550 h 37532"/>
                    <a:gd name="connsiteX1" fmla="*/ 45099 w 162183"/>
                    <a:gd name="connsiteY1" fmla="*/ 37294 h 37532"/>
                    <a:gd name="connsiteX2" fmla="*/ 162184 w 162183"/>
                    <a:gd name="connsiteY2" fmla="*/ 0 h 3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183" h="37532">
                      <a:moveTo>
                        <a:pt x="0" y="22550"/>
                      </a:moveTo>
                      <a:cubicBezTo>
                        <a:pt x="15611" y="31223"/>
                        <a:pt x="31223" y="36426"/>
                        <a:pt x="45099" y="37294"/>
                      </a:cubicBezTo>
                      <a:cubicBezTo>
                        <a:pt x="104075" y="39896"/>
                        <a:pt x="136165" y="20815"/>
                        <a:pt x="16218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86147" sp="219802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22" name="任意多边形: 形状 31"/>
                <p:cNvSpPr/>
                <p:nvPr/>
              </p:nvSpPr>
              <p:spPr>
                <a:xfrm>
                  <a:off x="7196596" y="4260735"/>
                  <a:ext cx="47701" cy="26886"/>
                </a:xfrm>
                <a:custGeom>
                  <a:avLst/>
                  <a:gdLst>
                    <a:gd name="connsiteX0" fmla="*/ 0 w 47701"/>
                    <a:gd name="connsiteY0" fmla="*/ 22550 h 26886"/>
                    <a:gd name="connsiteX1" fmla="*/ 26019 w 47701"/>
                    <a:gd name="connsiteY1" fmla="*/ 0 h 26886"/>
                    <a:gd name="connsiteX2" fmla="*/ 47701 w 47701"/>
                    <a:gd name="connsiteY2" fmla="*/ 26886 h 26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701" h="26886">
                      <a:moveTo>
                        <a:pt x="0" y="22550"/>
                      </a:moveTo>
                      <a:cubicBezTo>
                        <a:pt x="8673" y="14744"/>
                        <a:pt x="17346" y="6938"/>
                        <a:pt x="26019" y="0"/>
                      </a:cubicBezTo>
                      <a:cubicBezTo>
                        <a:pt x="33824" y="10408"/>
                        <a:pt x="40763" y="19081"/>
                        <a:pt x="47701" y="26886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23" name="任意多边形: 形状 32"/>
                <p:cNvSpPr/>
                <p:nvPr/>
              </p:nvSpPr>
              <p:spPr>
                <a:xfrm>
                  <a:off x="7266847" y="4304100"/>
                  <a:ext cx="84127" cy="13027"/>
                </a:xfrm>
                <a:custGeom>
                  <a:avLst/>
                  <a:gdLst>
                    <a:gd name="connsiteX0" fmla="*/ 0 w 84127"/>
                    <a:gd name="connsiteY0" fmla="*/ 0 h 13027"/>
                    <a:gd name="connsiteX1" fmla="*/ 33824 w 84127"/>
                    <a:gd name="connsiteY1" fmla="*/ 12142 h 13027"/>
                    <a:gd name="connsiteX2" fmla="*/ 84128 w 84127"/>
                    <a:gd name="connsiteY2" fmla="*/ 6071 h 13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127" h="13027">
                      <a:moveTo>
                        <a:pt x="0" y="0"/>
                      </a:moveTo>
                      <a:cubicBezTo>
                        <a:pt x="9540" y="5204"/>
                        <a:pt x="20815" y="8673"/>
                        <a:pt x="33824" y="12142"/>
                      </a:cubicBezTo>
                      <a:cubicBezTo>
                        <a:pt x="44232" y="14744"/>
                        <a:pt x="64180" y="11275"/>
                        <a:pt x="84128" y="6071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636060" sp="238523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24" name="任意多边形: 形状 33"/>
                <p:cNvSpPr/>
                <p:nvPr/>
              </p:nvSpPr>
              <p:spPr>
                <a:xfrm>
                  <a:off x="7364851" y="4294560"/>
                  <a:ext cx="50303" cy="30355"/>
                </a:xfrm>
                <a:custGeom>
                  <a:avLst/>
                  <a:gdLst>
                    <a:gd name="connsiteX0" fmla="*/ 0 w 50303"/>
                    <a:gd name="connsiteY0" fmla="*/ 12142 h 30355"/>
                    <a:gd name="connsiteX1" fmla="*/ 32957 w 50303"/>
                    <a:gd name="connsiteY1" fmla="*/ 0 h 30355"/>
                    <a:gd name="connsiteX2" fmla="*/ 50303 w 50303"/>
                    <a:gd name="connsiteY2" fmla="*/ 30355 h 30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303" h="30355">
                      <a:moveTo>
                        <a:pt x="0" y="12142"/>
                      </a:moveTo>
                      <a:cubicBezTo>
                        <a:pt x="13877" y="7806"/>
                        <a:pt x="26886" y="3469"/>
                        <a:pt x="32957" y="0"/>
                      </a:cubicBezTo>
                      <a:cubicBezTo>
                        <a:pt x="37294" y="11275"/>
                        <a:pt x="43365" y="21682"/>
                        <a:pt x="50303" y="30355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  <p:sp>
              <p:nvSpPr>
                <p:cNvPr id="225" name="任意多边形: 形状 34"/>
                <p:cNvSpPr/>
                <p:nvPr/>
              </p:nvSpPr>
              <p:spPr>
                <a:xfrm>
                  <a:off x="7430766" y="4219105"/>
                  <a:ext cx="119705" cy="144399"/>
                </a:xfrm>
                <a:custGeom>
                  <a:avLst/>
                  <a:gdLst>
                    <a:gd name="connsiteX0" fmla="*/ 0 w 119705"/>
                    <a:gd name="connsiteY0" fmla="*/ 123156 h 144399"/>
                    <a:gd name="connsiteX1" fmla="*/ 43365 w 119705"/>
                    <a:gd name="connsiteY1" fmla="*/ 143971 h 144399"/>
                    <a:gd name="connsiteX2" fmla="*/ 119687 w 119705"/>
                    <a:gd name="connsiteY2" fmla="*/ 59843 h 144399"/>
                    <a:gd name="connsiteX3" fmla="*/ 88464 w 119705"/>
                    <a:gd name="connsiteY3" fmla="*/ 0 h 144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705" h="144399">
                      <a:moveTo>
                        <a:pt x="0" y="123156"/>
                      </a:moveTo>
                      <a:cubicBezTo>
                        <a:pt x="13009" y="135298"/>
                        <a:pt x="28621" y="143104"/>
                        <a:pt x="43365" y="143971"/>
                      </a:cubicBezTo>
                      <a:cubicBezTo>
                        <a:pt x="91066" y="148307"/>
                        <a:pt x="120554" y="119687"/>
                        <a:pt x="119687" y="59843"/>
                      </a:cubicBezTo>
                      <a:cubicBezTo>
                        <a:pt x="118819" y="35559"/>
                        <a:pt x="106677" y="15611"/>
                        <a:pt x="88464" y="0"/>
                      </a:cubicBezTo>
                    </a:path>
                  </a:pathLst>
                </a:custGeom>
                <a:noFill/>
                <a:ln w="8668" cap="flat">
                  <a:solidFill>
                    <a:srgbClr val="231815"/>
                  </a:solidFill>
                  <a:custDash>
                    <a:ds d="549930" sp="206220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rgbClr val="2378C2"/>
                    </a:solidFill>
                  </a:endParaRPr>
                </a:p>
              </p:txBody>
            </p:sp>
          </p:grpSp>
        </p:grpSp>
        <p:sp>
          <p:nvSpPr>
            <p:cNvPr id="226" name="文本框 225"/>
            <p:cNvSpPr txBox="1"/>
            <p:nvPr/>
          </p:nvSpPr>
          <p:spPr>
            <a:xfrm>
              <a:off x="7499" y="4390"/>
              <a:ext cx="4329" cy="24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spc="200">
                  <a:solidFill>
                    <a:srgbClr val="2378C2"/>
                  </a:solidFill>
                  <a:uFillTx/>
                  <a:latin typeface="汉仪旗黑X2-55简" panose="00020600040101010101" charset="-122"/>
                  <a:ea typeface="汉仪旗黑X2-55简" panose="00020600040101010101" charset="-122"/>
                  <a:cs typeface="汉仪旗黑X2-55简" panose="00020600040101010101" charset="-122"/>
                  <a:sym typeface="汉仪旗黑X2-55简" panose="00020600040101010101" charset="-122"/>
                </a:rPr>
                <a:t>你可以做什么</a:t>
              </a:r>
              <a:r>
                <a:rPr lang="zh-CN" altLang="en-US" sz="1400" spc="200">
                  <a:solidFill>
                    <a:srgbClr val="2378C2"/>
                  </a:solidFill>
                  <a:uFillTx/>
                  <a:latin typeface="汉仪旗黑X2-55简" panose="00020600040101010101" charset="-122"/>
                  <a:ea typeface="汉仪旗黑X2-55简" panose="00020600040101010101" charset="-122"/>
                  <a:cs typeface="汉仪旗黑X2-55简" panose="00020600040101010101" charset="-122"/>
                  <a:sym typeface="汉仪旗黑X2-55简" panose="00020600040101010101" charset="-122"/>
                </a:rPr>
                <a:t>？</a:t>
              </a:r>
              <a:endParaRPr lang="zh-CN" altLang="en-US" sz="1400" spc="200">
                <a:solidFill>
                  <a:srgbClr val="2378C2"/>
                </a:solidFill>
                <a:uFillTx/>
                <a:latin typeface="汉仪旗黑X2-55简" panose="00020600040101010101" charset="-122"/>
                <a:ea typeface="汉仪旗黑X2-55简" panose="00020600040101010101" charset="-122"/>
                <a:cs typeface="汉仪旗黑X2-55简" panose="00020600040101010101" charset="-122"/>
                <a:sym typeface="汉仪旗黑X2-55简" panose="00020600040101010101" charset="-122"/>
              </a:endParaRPr>
            </a:p>
          </p:txBody>
        </p:sp>
      </p:grpSp>
      <p:pic>
        <p:nvPicPr>
          <p:cNvPr id="2" name="图片 1" descr="343435333331383b333635363035363bb1cabcc7b1be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4210" y="2051050"/>
            <a:ext cx="802005" cy="802005"/>
          </a:xfrm>
          <a:prstGeom prst="rect">
            <a:avLst/>
          </a:prstGeom>
        </p:spPr>
      </p:pic>
      <p:pic>
        <p:nvPicPr>
          <p:cNvPr id="138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139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 bldLvl="0" animBg="1"/>
      <p:bldP spid="14" grpId="0" bldLvl="0" animBg="1"/>
      <p:bldP spid="15" grpId="0" bldLvl="0" animBg="1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 bldLvl="0" animBg="1"/>
      <p:bldP spid="30" grpId="0"/>
      <p:bldP spid="31" grpId="0"/>
      <p:bldP spid="57" grpId="0" bldLvl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1545"/>
          <p:cNvSpPr/>
          <p:nvPr/>
        </p:nvSpPr>
        <p:spPr>
          <a:xfrm>
            <a:off x="826907" y="498287"/>
            <a:ext cx="7196967" cy="4102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665" b="1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多种方式组合部署</a:t>
            </a:r>
            <a:endParaRPr lang="zh-CN" altLang="en-US" sz="2665" b="1" kern="0" dirty="0">
              <a:solidFill>
                <a:srgbClr val="2378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oup 12"/>
          <p:cNvGrpSpPr/>
          <p:nvPr/>
        </p:nvGrpSpPr>
        <p:grpSpPr bwMode="auto">
          <a:xfrm>
            <a:off x="1266190" y="1269365"/>
            <a:ext cx="9381490" cy="929640"/>
            <a:chOff x="1973142" y="1845929"/>
            <a:chExt cx="6515860" cy="929344"/>
          </a:xfrm>
        </p:grpSpPr>
        <p:sp>
          <p:nvSpPr>
            <p:cNvPr id="8" name="TextBox 5"/>
            <p:cNvSpPr txBox="1"/>
            <p:nvPr/>
          </p:nvSpPr>
          <p:spPr bwMode="auto">
            <a:xfrm>
              <a:off x="2495746" y="1845929"/>
              <a:ext cx="5993256" cy="929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91440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kern="0" dirty="0">
                  <a:solidFill>
                    <a:srgbClr val="2378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支持旁路部署方式，产品兼容多网段、有线\无线AP、跨NAT等复杂网络环境，设备部署过程中不改变原有网络结构。支持独立部署准入控制服务器，单独管理特定网段。支持与终端安全管理系统采用统一平台进行管理。针对不同的网络环境固信</a:t>
              </a:r>
              <a:r>
                <a:rPr lang="en-US" altLang="zh-CN" sz="1400" kern="0" dirty="0">
                  <a:solidFill>
                    <a:srgbClr val="2378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NAC</a:t>
              </a:r>
              <a:r>
                <a:rPr lang="zh-CN" altLang="en-US" sz="1400" kern="0" dirty="0">
                  <a:solidFill>
                    <a:srgbClr val="2378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可采用的部署方式。</a:t>
              </a:r>
              <a:endParaRPr lang="zh-CN" altLang="en-US" sz="1400" kern="0" dirty="0">
                <a:solidFill>
                  <a:srgbClr val="2378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9" name="燕尾形 20"/>
            <p:cNvSpPr/>
            <p:nvPr/>
          </p:nvSpPr>
          <p:spPr bwMode="auto">
            <a:xfrm>
              <a:off x="1973142" y="1948766"/>
              <a:ext cx="277540" cy="295181"/>
            </a:xfrm>
            <a:prstGeom prst="chevron">
              <a:avLst/>
            </a:prstGeom>
            <a:solidFill>
              <a:srgbClr val="558ED5"/>
            </a:solidFill>
            <a:ln w="28575" cap="flat" cmpd="sng" algn="ctr">
              <a:noFill/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2378C2"/>
                </a:solidFill>
              </a:endParaRPr>
            </a:p>
          </p:txBody>
        </p:sp>
        <p:sp>
          <p:nvSpPr>
            <p:cNvPr id="10" name="燕尾形 21"/>
            <p:cNvSpPr/>
            <p:nvPr/>
          </p:nvSpPr>
          <p:spPr bwMode="auto">
            <a:xfrm>
              <a:off x="2196960" y="1948766"/>
              <a:ext cx="277540" cy="295181"/>
            </a:xfrm>
            <a:prstGeom prst="chevron">
              <a:avLst/>
            </a:prstGeom>
            <a:solidFill>
              <a:srgbClr val="558ED5"/>
            </a:solidFill>
            <a:ln w="28575" cap="flat" cmpd="sng" algn="ctr">
              <a:noFill/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2378C2"/>
                </a:solidFill>
              </a:endParaRPr>
            </a:p>
          </p:txBody>
        </p:sp>
      </p:grpSp>
      <p:pic>
        <p:nvPicPr>
          <p:cNvPr id="37" name="图片 36" descr="31393935333230383b383432353637373bbdbbbbbbbbfa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02200" y="2799080"/>
            <a:ext cx="914400" cy="609600"/>
          </a:xfrm>
          <a:prstGeom prst="rect">
            <a:avLst/>
          </a:prstGeom>
        </p:spPr>
      </p:pic>
      <p:pic>
        <p:nvPicPr>
          <p:cNvPr id="44" name="图片 43" descr="32303230323035383b32303231313538353bb7c0bbf0c7bd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4650" y="3881120"/>
            <a:ext cx="1016000" cy="1016000"/>
          </a:xfrm>
          <a:prstGeom prst="rect">
            <a:avLst/>
          </a:prstGeom>
        </p:spPr>
      </p:pic>
      <p:pic>
        <p:nvPicPr>
          <p:cNvPr id="45" name="图片 44" descr="32303236373535333b32303238393030353bb7fecef1c6f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665" y="2420620"/>
            <a:ext cx="914400" cy="914400"/>
          </a:xfrm>
          <a:prstGeom prst="rect">
            <a:avLst/>
          </a:prstGeom>
        </p:spPr>
      </p:pic>
      <p:pic>
        <p:nvPicPr>
          <p:cNvPr id="46" name="图片 45" descr="31393935333230383b383432353637373bbdbbbbbbbbfa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38395" y="4076700"/>
            <a:ext cx="914400" cy="609600"/>
          </a:xfrm>
          <a:prstGeom prst="rect">
            <a:avLst/>
          </a:prstGeom>
        </p:spPr>
      </p:pic>
      <p:pic>
        <p:nvPicPr>
          <p:cNvPr id="47" name="图片 46" descr="31393935333230383b383432353637373bbdbbbbbbbbfa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38395" y="5445125"/>
            <a:ext cx="914400" cy="609600"/>
          </a:xfrm>
          <a:prstGeom prst="rect">
            <a:avLst/>
          </a:prstGeom>
        </p:spPr>
      </p:pic>
      <p:pic>
        <p:nvPicPr>
          <p:cNvPr id="49" name="图片 48" descr="31393935333230383b383432353637373bbdbbbbbbbbfa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98030" y="4076700"/>
            <a:ext cx="914400" cy="609600"/>
          </a:xfrm>
          <a:prstGeom prst="rect">
            <a:avLst/>
          </a:prstGeom>
        </p:spPr>
      </p:pic>
      <p:pic>
        <p:nvPicPr>
          <p:cNvPr id="50" name="图片 49" descr="303b333634323432303bd4c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58605" y="2636520"/>
            <a:ext cx="1369695" cy="1004570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9402445" y="2851785"/>
            <a:ext cx="1110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</a:rPr>
              <a:t>Internet</a:t>
            </a:r>
            <a:endParaRPr lang="en-US" altLang="zh-CN" sz="2000">
              <a:solidFill>
                <a:schemeClr val="bg1"/>
              </a:solidFill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080385" y="5805170"/>
            <a:ext cx="1858010" cy="0"/>
          </a:xfrm>
          <a:prstGeom prst="line">
            <a:avLst/>
          </a:prstGeom>
          <a:ln>
            <a:gradFill>
              <a:gsLst>
                <a:gs pos="0">
                  <a:srgbClr val="99A3B0"/>
                </a:gs>
                <a:gs pos="100000">
                  <a:srgbClr val="505358"/>
                </a:gs>
              </a:gsLst>
              <a:lin ang="5400000" scaled="1"/>
            </a:gra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6" name="肘形连接符 95"/>
          <p:cNvCxnSpPr>
            <a:stCxn id="37" idx="3"/>
            <a:endCxn id="47" idx="3"/>
          </p:cNvCxnSpPr>
          <p:nvPr/>
        </p:nvCxnSpPr>
        <p:spPr>
          <a:xfrm>
            <a:off x="5888355" y="3103880"/>
            <a:ext cx="36195" cy="2646045"/>
          </a:xfrm>
          <a:prstGeom prst="bentConnector3">
            <a:avLst>
              <a:gd name="adj1" fmla="val 757895"/>
            </a:avLst>
          </a:prstGeom>
          <a:ln>
            <a:solidFill>
              <a:srgbClr val="7177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直接连接符 131"/>
          <p:cNvCxnSpPr>
            <a:stCxn id="46" idx="3"/>
            <a:endCxn id="49" idx="1"/>
          </p:cNvCxnSpPr>
          <p:nvPr/>
        </p:nvCxnSpPr>
        <p:spPr>
          <a:xfrm>
            <a:off x="5924550" y="4381500"/>
            <a:ext cx="1245235" cy="0"/>
          </a:xfrm>
          <a:prstGeom prst="line">
            <a:avLst/>
          </a:prstGeom>
          <a:ln>
            <a:solidFill>
              <a:srgbClr val="7177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 flipH="1">
            <a:off x="7555230" y="3335020"/>
            <a:ext cx="635" cy="741680"/>
          </a:xfrm>
          <a:prstGeom prst="line">
            <a:avLst/>
          </a:prstGeom>
          <a:ln>
            <a:solidFill>
              <a:srgbClr val="7177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 flipH="1">
            <a:off x="7558405" y="4652010"/>
            <a:ext cx="635" cy="741680"/>
          </a:xfrm>
          <a:prstGeom prst="line">
            <a:avLst/>
          </a:prstGeom>
          <a:ln>
            <a:solidFill>
              <a:srgbClr val="7177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7" name="立方体 136"/>
          <p:cNvSpPr/>
          <p:nvPr/>
        </p:nvSpPr>
        <p:spPr>
          <a:xfrm>
            <a:off x="7098030" y="5445125"/>
            <a:ext cx="1036955" cy="280035"/>
          </a:xfrm>
          <a:prstGeom prst="cube">
            <a:avLst>
              <a:gd name="adj" fmla="val 5918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2356485" y="3561080"/>
            <a:ext cx="538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终端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2345690" y="4869180"/>
            <a:ext cx="538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终端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2345690" y="6165215"/>
            <a:ext cx="538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终端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981575" y="3445510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tx1"/>
                </a:solidFill>
              </a:rPr>
              <a:t>交换机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5062220" y="4769485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交换机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5037455" y="6093460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交换机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169785" y="5858510"/>
            <a:ext cx="12103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迪康准入</a:t>
            </a:r>
            <a:r>
              <a:rPr lang="en-US" altLang="zh-CN" sz="1400" b="1">
                <a:solidFill>
                  <a:schemeClr val="tx1"/>
                </a:solidFill>
              </a:rPr>
              <a:t>NAC</a:t>
            </a:r>
            <a:endParaRPr lang="en-US" altLang="zh-CN" sz="1400" b="1">
              <a:solidFill>
                <a:schemeClr val="tx1"/>
              </a:solidFill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594475" y="4796790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交换机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7746365" y="3308350"/>
            <a:ext cx="7162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服务器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9594850" y="4562475"/>
            <a:ext cx="7162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防火墙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cxnSp>
        <p:nvCxnSpPr>
          <p:cNvPr id="150" name="直接连接符 149"/>
          <p:cNvCxnSpPr>
            <a:stCxn id="49" idx="3"/>
            <a:endCxn id="44" idx="1"/>
          </p:cNvCxnSpPr>
          <p:nvPr/>
        </p:nvCxnSpPr>
        <p:spPr>
          <a:xfrm>
            <a:off x="8012430" y="4381500"/>
            <a:ext cx="1252220" cy="7620"/>
          </a:xfrm>
          <a:prstGeom prst="line">
            <a:avLst/>
          </a:prstGeom>
          <a:ln>
            <a:solidFill>
              <a:srgbClr val="7177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3121660" y="3120390"/>
            <a:ext cx="1858010" cy="0"/>
          </a:xfrm>
          <a:prstGeom prst="line">
            <a:avLst/>
          </a:prstGeom>
          <a:ln>
            <a:gradFill>
              <a:gsLst>
                <a:gs pos="0">
                  <a:srgbClr val="99A3B0"/>
                </a:gs>
                <a:gs pos="100000">
                  <a:srgbClr val="505358"/>
                </a:gs>
              </a:gsLst>
              <a:lin ang="5400000" scaled="1"/>
            </a:gra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3071495" y="4418965"/>
            <a:ext cx="1858010" cy="0"/>
          </a:xfrm>
          <a:prstGeom prst="line">
            <a:avLst/>
          </a:prstGeom>
          <a:ln>
            <a:gradFill>
              <a:gsLst>
                <a:gs pos="0">
                  <a:srgbClr val="99A3B0"/>
                </a:gs>
                <a:gs pos="100000">
                  <a:srgbClr val="505358"/>
                </a:gs>
              </a:gsLst>
              <a:lin ang="5400000" scaled="1"/>
            </a:gra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图片 3" descr="343435333331383b333638313035333bb5e7c4d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43455" y="2773680"/>
            <a:ext cx="741680" cy="741680"/>
          </a:xfrm>
          <a:prstGeom prst="rect">
            <a:avLst/>
          </a:prstGeom>
        </p:spPr>
      </p:pic>
      <p:pic>
        <p:nvPicPr>
          <p:cNvPr id="5" name="图片 4" descr="343435333331383b333634353230373bb5e7c4d4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25675" y="4077335"/>
            <a:ext cx="777240" cy="777240"/>
          </a:xfrm>
          <a:prstGeom prst="rect">
            <a:avLst/>
          </a:prstGeom>
        </p:spPr>
      </p:pic>
      <p:pic>
        <p:nvPicPr>
          <p:cNvPr id="6" name="图片 5" descr="32303036343130313b32303130303632303bb5e7c4d4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79650" y="5476240"/>
            <a:ext cx="657860" cy="657860"/>
          </a:xfrm>
          <a:prstGeom prst="rect">
            <a:avLst/>
          </a:prstGeom>
        </p:spPr>
      </p:pic>
      <p:pic>
        <p:nvPicPr>
          <p:cNvPr id="41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14" y="6503525"/>
            <a:ext cx="382882" cy="319847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400305"/>
            <a:ext cx="1092228" cy="4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1" grpId="0"/>
      <p:bldP spid="137" grpId="0" bldLvl="0" animBg="1"/>
      <p:bldP spid="138" grpId="0"/>
      <p:bldP spid="139" grpId="0"/>
      <p:bldP spid="140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tags/tag1.xml><?xml version="1.0" encoding="utf-8"?>
<p:tagLst xmlns:p="http://schemas.openxmlformats.org/presentationml/2006/main">
  <p:tag name="KSO_WM_UNIT_COLOR_SCHEME_SHAPE_ID" val="8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7812_5*l_h_i*1_1_2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UNIT_COLOR_SCHEME_SHAPE_ID" val="34"/>
  <p:tag name="KSO_WM_UNIT_COLOR_SCHEME_PARENT_PAGE" val="0_5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812_5*l_h_f*1_1_1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COLOR_SCHEME_SHAPE_ID" val="35"/>
  <p:tag name="KSO_WM_UNIT_COLOR_SCHEME_PARENT_PAGE" val="0_5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812_5*l_h_f*1_2_1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COLOR_SCHEME_SHAPE_ID" val="37"/>
  <p:tag name="KSO_WM_UNIT_COLOR_SCHEME_PARENT_PAGE" val="0_5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87812_5*l_h_f*1_4_1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COLOR_SCHEME_SHAPE_ID" val="13"/>
  <p:tag name="KSO_WM_UNIT_COLOR_SCHEME_PARENT_PAGE" val="0_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87812_5*l_h_i*1_1_3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COLOR_SCHEME_SHAPE_ID" val="15"/>
  <p:tag name="KSO_WM_UNIT_COLOR_SCHEME_PARENT_PAGE" val="0_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87812_5*l_h_i*1_2_3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COLOR_SCHEME_SHAPE_ID" val="17"/>
  <p:tag name="KSO_WM_UNIT_COLOR_SCHEME_PARENT_PAGE" val="0_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87812_5*l_h_i*1_3_3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ISCONTENTSTITLE" val="0"/>
  <p:tag name="KSO_WM_UNIT_COLOR_SCHEME_SHAPE_ID" val="19"/>
  <p:tag name="KSO_WM_UNIT_COLOR_SCHEME_PARENT_PAGE" val="0_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87812_5*l_h_i*1_4_3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ISCONTENTSTITLE" val="0"/>
  <p:tag name="KSO_WM_UNIT_COLOR_SCHEME_SHAPE_ID" val="31"/>
  <p:tag name="KSO_WM_UNIT_COLOR_SCHEME_PARENT_PAGE" val="0_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187812_5*l_h_i*1_5_3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COLOR_SCHEME_SHAPE_ID" val="35"/>
  <p:tag name="KSO_WM_UNIT_COLOR_SCHEME_PARENT_PAGE" val="0_5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812_5*l_h_f*1_2_1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COLOR_SCHEME_SHAPE_ID" val="35"/>
  <p:tag name="KSO_WM_UNIT_COLOR_SCHEME_PARENT_PAGE" val="0_5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812_5*l_h_f*1_2_1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COLOR_SCHEME_SHAPE_ID" val="9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7812_5*l_h_i*1_2_2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PLACING_PICTURE_USER_VIEWPORT" val="{&quot;height&quot;:3361,&quot;width&quot;:8291}"/>
</p:tagLst>
</file>

<file path=ppt/tags/tag21.xml><?xml version="1.0" encoding="utf-8"?>
<p:tagLst xmlns:p="http://schemas.openxmlformats.org/presentationml/2006/main">
  <p:tag name="ISPRING_SCORM_RATE_SLIDES" val="1"/>
  <p:tag name="ISPRING_SCORM_PASSING_SCORE" val="100.0000000000"/>
  <p:tag name="ISPRING_RESOURCE_PATHS_HASH_2" val="f1c8301922e96f5b8510c35afeee532f1236a6f"/>
  <p:tag name="ISPRING_RESOURCE_PATHS_HASH_PRESENTER" val="b84b4f3d361b1ab44dc1265168a8a0afeca174ca"/>
  <p:tag name="ISPRING_ULTRA_SCORM_COURSE_ID" val="20E755BB-08D1-49B2-82C5-152DE7668EE8"/>
  <p:tag name="ISPRINGONLINEFOLDERID" val="0"/>
  <p:tag name="ISPRINGONLINEFOLDERPATH" val="Content List"/>
  <p:tag name="ISPRINGCLOUDFOLDERID" val="0"/>
  <p:tag name="ISPRINGCLOUDFOLDERPATH" val="Content List"/>
  <p:tag name="ISPRING_PRESENTATION_TITLE" val="【云计算】互联网云时代网络科技PPT模板"/>
  <p:tag name="ISPRING_PLAYERS_CUSTOMIZATION" val="UEsDBBQAAgAIAAtngUbpbttk5AMAAHQOAAAdAAAAdW5pdmVyc2FsL2NvbW1vbl9tZXNzYWdlcy5sbmetV91u2zYUvi/QdyAEFNgulrYDWhSD44C2GFuILLkSHSdbB4GRGJsIRbr6cZtd7Wn2YHuSHVFyYqcdJMW9sGDS/r7z950jcnD2NZVoy7NcaHVqvT15YyGuYp0ItTq1FvT8lw8WygumEia14qeW0hY6G758MZBMrUq24vD95QuEBinPc1jmw2r1uEYiObXmo2jsz+bYu45cf+JHI2diDcc63TB1j1y90p+yn359/+Hr23fvfx68bpBdiMIZdt1DKmSY3r3pQOTRwHcjYCNu5JErag2rZz+cv6Cu4xFr2Hzph54H5NIaVs9W3CIIiEej0HVsEjlh5PnU5MIllNjW8FqXaM22HBUabQX/goo1h0oWIuMolyIxP8QaNlTJ24zZAV463iSivu+GEfHs3Y41JCpBdsa+gD56sgQ4JAEQZCzn2TOwkSm1gSMsZT+GqTOZuvChlQtTsVpL+BR9/ZgTD6rFVRtqRsIQT0g08q+gTiArvw/CvwA1XfRBXJMQFEDCNoyHL50Jpo7vVQoKSEgDZ/wgn5gppJW8RyyOAYc2Gd8KXeawUymKJ7WQ8n5WQvJxAcJ1sPsdkdaESCgj15XYcnAhS9rrAi0zJnZVmY8L5/foHDsusSMole0vI2p6uTLGQP1KF4hJqasAwC5LtkzFHN3wmJUgpXv4WyIS87cNg7ArTz6X4i/EiqZzXjVN59nk6tXJca451IVhsWSZ6tBBT6gOWv7bYNMyh0iLgqeboi2KvUyc/BAvjo1rjsPwf4PqUpcjI3piv284IUicBPBig24fCd0dQWagDxhrKROyO8rxzsHQPOM5jHieIUfd9rDp+Q2Bp9FzOS4h8wcuXEJFeuCXZBQ6tMoxv8lF0fpKMoWq6/19jcRwBpC84I86ueG3GvpfcraFIsK+yGvhnDzDWC9B7CZrNQL353TD4oFDK1bAiQuBS1KkEH/SgXMxI7sM1uP1IBNLXcrEjDMp7syIhdqUaZ2QTV2n2uhtplOzK1m+66V6wp8d40UdXFAbne8ZbCMNCQ7G02iMvTGpTnNVD8uOINBy5ZNLw8jFowoOok5ZEa/hvXKrS5V0JKoPZDY5x0DWpDTkLIvX//79T0eOJ57Uu6jZ/a0XCXRoNZfIA9kfni54/mcbCcWjQ5xZdEE1B9gdruN51lS9SR6mFI+nMxBGaHSgyyxuPy7sM8xwcAHDwZy2rOGMZXcwWajWsheLCbkSQtHP+uNZviykULwP9rjZXAVMnXmEbdtcbKAJpIjv6ndagpiZbtUNR8INpyvZeIo9GDxP+Hgiip6EZtbv2hwarl4/ttv229H/sMrN/XDweu+6+B9QSwMEFAACAAgAC2eBRjUa0FrOBAAA9BYAACcAAAB1bml2ZXJzYWwvZmxhc2hfcHVibGlzaGluZ19zZXR0aW5ncy54bWzNWNty4jgQfecrVN6axwnkNpOkgBRJTIUaMCw4m5na2qKELbA2suSVZBjmab9mP2y/ZFso3EIgYqcyk8oDsdx9utXqy7HKl19ThsZEKip4xTs8KHmI8EjElI8q3l1Yf3/mIaUxjzETnFQ8Ljx0WS2Us3zAqEp6RGsQVQhguLrIdMVLtM4uisXJZHJAVSbNW8FyDfjqIBJpMZNEEa6JLGYMT+FHTzOivGqhgFDZLrVEnDOCaAwucGq8w6zOsEq8ohUb4OhhJEXO42vBhERyNKh4v5zVzN9cxkLd0JRwszlVhUWzrC9wHFPjD2Y9+o2ghNBRAo4flk48NKGxTirecenI4IB8cRNnhm53gQ3OtYDtcP1oICUax1hj+2gtSjIkEuJKVFXLnADo2tqKpCZf9WLBLsVTjlMahfAGmVhVvJuw3/XrftcPrv3+XbdpXXXWCBth03fS6TUbN34/aId+r38btpp7K4X+53APpX09c4bvdP2eH4R+t3/VaO+p4e7UUsdv1RrNPXXu/ateI9zXUlBr7avSuW0Hbjq3Xzp+t9kIPvXDdrsZNjpLrVkOr2Rrubie+GUoEJHL1fTWSZ4OOKYMusaTHFdEQ99hWI5IKOoUqnGImSIe+jMjo19zzKiemgqF9vRASFZTGYl011RfxTMV5S3hLCA4BiW5qO3T80Vpfzxb23rRWl9u61kvy4uu1UmEFj/Y+8PS6cL985Pd7m9xtDymMREBlnLWsjY38KILR8vueHj84cNuL7ZYK2OtcZRAK9XzTri6MpcaCr6WIOYZDQSLF4El6YDEAU7JyoToPVBeB8lDDw0hlRmEvCYpZh6iGo4gWiirfKA01bOZVF+VRIAFs4+gVm/jSKIES7WWt4vgmSkQVX8PhCbqDxsLu7RN1OcxupF4ArPRRbxDuIvYLZwUM6dFpJMTEqs9JFGNMRfh7rzsXYRbWD4QiUIhmJN8Z57cqMGHwsn3FCrZRfCeDBTVxEX0ijqZvhc5i9FU5IjRB4K0QOB9nsJ/CUGr/AENpUhnq8BxNFIMigeNKZmQ+NLF0BcwkeagCfQqY0RbC3/l9BsakKGQgEvwGJIN1qmy+Ad7AWdYqSUonvv4zk7hRnDjf35nNojjMQZGsx84dACSZvo18DHsnQswwZiAaK5AQGQinENam/OJaTwTc9mms+0Ej2eHbg5yBgrHTcEfiwkvIuhVlOfEFTDCHAnOpghHUF7KpNCYilzBik0WC63+l4NWFVE+c3UELRWMyditQZQOj45PTj98PDu/OCj++/c/73cqPTKNDsPGmqUa1zv5qbPmEy78gt4Wzumm9YR5vqC0lX866+3r5g4u6qz5DCN9QXcHYdzQrQuZmtqPN4L7/LfDI8/YHMTloiEIz/OFGb16i3Sh59e617cIYn3XDHsXLmUWCAQBixKo06H59nXUmXExF9n2XQhH5zvBmhNymthd/zcnQDhsp8blZjZoO234kyOjMVO7szKxncY/ltyR4P100QDowchyESAIjKbAhOIf1vm/pw9vaxWv2cKffnI7K258eP+MjvhdX1C2nb5SRyRYRgkk0asl3pufOK8Z3rcUMfu0uDlauypaXGGs362aNynlNIU4Gq66uJCtnp6UysXnXxUKgLZ+U10t/AdQSwMEFAACAAgAC2eBRp9k43WyAgAATgoAACEAAAB1bml2ZXJzYWwvZmxhc2hfc2tpbl9zZXR0aW5ncy54bWyVVm1P2zAQ/r5fUXXfCXstk0IlKJ2ExAYaiO9Ock2sOnZkX8r672c7NrHbpsl6Qqrvnsd3vreSqi3lyw+zWZoLJuQzIFJeKqPxuhktrudZiyj4RS44AscLLmRN2Hz58af9pIlFjrHEDuRUzobk0LtZ2M8UivPxbWFkiJCLuiF8/yBKcZGRfFtK0fJiNLRq34BklG818vLHYrUedMCownuEOoppfWVkGqWRoBSYkL6vjYyyGMmAeU+X9jOR07s6//oD2o4qipZ288nIEK0hJcRJvroxMozn+va4Kgsj5wkIf1FDv3w2MghlZA8yvvx8rhrRtM3/9EgjRWkSGnPOF/GdwwQp9Phpwt2lkVGCeZBxNFoFl56vd0YCkPsazn1qxlUK9mTyerAQTNEzBkuULaSJP3U2VYm3xxb1fMByQ5jSgFDVg5500E+kVf6aWNfj/sAb5UUAcooe8SpYW8OqizcAxvoev1rd2lURxveuCwKUsHPKIMJe2SN/67QeIQNlj3xmtIBHzvZH8ENLx/ElviWumOezr63AiT76fPmTtxpPD2ZwVeDaKTymFgUslQnnhdZgqpYmVteFlBzFlHKyoyVBKvgvg8v29jEqTQ4MrtNO91WKFBmcajcbo17SYb3sebwbu9+E/m3deYZ6hV/PCSLJq1r/Jqn5zPH0jOhr5slphlmSGg7ynm/ERE5N5BbkixBsqhcuEEKsffYQWHSDNQRPkyAFaXI6x6m75FTyeVtnINe6ZhR808S6DlfRsmL6D18pvEEREwaMHRMrfR0n9L0nA4VrACAyr3zHdofOUrcMKYMd+LkPFPbBQy9Lle7QoWa7wQfYYNhuTjOpH92a6BslxMWGE4RXHZeIF05oGG95JJmyD4uG3u/f/uJoI/tFZjov3GH27BopuljbjxOoleb/yH9QSwMEFAACAAgAC2eBRgoR72qiBAAABRYAACYAAAB1bml2ZXJzYWwvaHRtbF9wdWJsaXNoaW5nX3NldHRpbmdzLnhtbM1YbXPiNhD+nl+hcec+HoS8XZIBMiRxBuaIoeA0d9PpMMIWWI0suZIMx33qr+kP6y/pCoW3EIhoL0knH4jX+zy7Wu2uVi5ffEsZGhGpqOAVr1TY9xDhkYgpH1a8u/Dm46mHlMY8xkxwUvG48NBFda+c5X1GVdIlWoOqQkDD1XmmK16idXZeLI7H4wJVmTRvBcs18KtCJNJiJokiXBNZzBiewI+eZER51b09hMpWdCvinBFEY3CBU+MdZnWdMq9otfo4ehhKkfP4SjAhkRz2K95PpzXzN9OxTNc0JdysTVVBaMT6HMcxNe5g1qXfCUoIHSbgd2n/yENjGuuk4h3uHxge0C+u80zZ7SKw4bkSsBquHw2kROMYa2wfrUVJBkRCWImqapkTIF2RLWlq8k3PBVYUTzhOaRTCG2RCVfGuw17Hv/E7fnDl9+46TeuqMyJshE3fCdNtNq79XtAK/W6vHt42dwaF/pdwB9CunjnTtzt+1w9Cv9O7bLR2RLg7tcD4t7VGc0fMvX/ZbYS7Wgpqt7tC2vVW4Iapf237nWYj+NwLW61m2GgvUNMcXsrWcnE18ctQICKXy+mtkzztc0wZNI0nOa6IhrbDsBySUNxQqMYBZop46PeMDH/OMaN6YioUutMDIVlNZSTSHVN9Fc9UlLegs4TgGJTkvLaPz+al/el0ZelFa32xrGe9LM+bVjsRWryx96X947n7Z0fb3d/gaHlEYyICLOW0Za0v4EUXDhbdsXR4crLdiw3WylhrHCXQSvWsEy5LZloDwVcSxDyjvmDxPLADyFUGMa1JipmHqIYYR/O32uyEvqEMsthgS4UB12tBjhIs1UomzsNh+npU/TUQmqjf7OqsaJOqz2N0LfEYDjsX9TbhLmp1iD0z8SfSyQmJ1Q6aqMaYi3JnVsguyrdYPhCJQiGYk357lq6owQfCyfcUatNF8Z70FdXERfWSOpm+FzmL0UTkiNEHgrRA4H2ewn8JQcsTARpIkU6lDCuNFINyQCNKxiS+cDH0FUykOSBhXsoY0dbCHzn9jvpkICTwEjyCZAM5VZa/sBNxhpVakOKZjx/sudoIrv0vH8wCcTzCMKPsRg41TdJMvwY/hrVzASYYExDNJQqITIRzSGuzPzGNp2ouy3S2neDRdNPNRk5JYbsp+GM54UUEvYbynLgSRpgjwdkE4QjKS5kUGlGRK5DYZLHU6l85aKGI8qmrQ5iiwZiM3RrEfung8Oj45NPp2Xmh+Peff33cCnqcHdoMG2t2eLjaOnE6I59Mty/gNkyRbqgns+QLoI0TpTNuVze3TJfOyGdmzBewW0bANeyNkKmp/XgtuM/fBh4nh/WDuFw0x/bzE8B0YHqbAaDr1zpXdQTRu2uG3XOXwgkEghBECVTewNxPHTHTeclFt3UXwmb4TrQm5k5ncMf/xYkQts+pFbmZDVpOC/7sOKOYc7i9dAY7HehYcseR7d1VAzjwh3a6gCOf0RRmm/jNevl/6aybiv81m/LTa7EzcO1y/B49bvstx3bAH9XjCJZRAmnxaqn0/qfCDw3Y/ykG9mn+BWblk8v8U8DqN8o9kK9+uq3u/QNQSwMEFAACAAgAC2eBRoUwK2GeAQAAKwYAAB8AAAB1bml2ZXJzYWwvaHRtbF9za2luX3NldHRpbmdzLmpzjZRNb8IwDIbv/Ioqu06IfcJ2mzYmTdph0rhNO4RiSkUaR0noYIj/vrp8Na07iC/N26evY1fOuhMVS8QieozW5XO5/wj3pQakebuAy1BXLXpGunAqncAozUClGkQNyfefHuTNkeCMhS5Nx6tPsnUVP4H0ZiqVq+KGsbCM5hgtZ7QfRltyiX+DynZVbSuqtHm88B51N0btQfuuRpvJkhEXr+WqFliDMQd7Ap3KGALTfrnayKPjXZ+iysWYGalX75hgdyzjeWJxoSdt+WcrA7b44fMt0HvoPw8DO5U6/+YhqyceDijaSWPBOdjlvR9SsLCSY1AV3165/kED42ZBNTpPXer39NMVRZU2MoFGlwZPFCGmC69GN/sUTc7D0m+Jm2uKgFByBbZh1azaoFmYM36gsZhQRxpos+cHVKGcpDrZci89Cpajw5JtW/eOhd6+UIhghLA2QjNmIrO2i+OMqffs4Lpa1ndu5hUncnmR0Qz3cc4extdvEdp/RUJ6L+NZVlwOxcVIDQdXPIN901MkIZN2DnaEqIpyvk8dvJa7s/kDUEsDBBQAAgAIAC5rq0Y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Aua6tGlBOzImkAAABuAAAAHAAAAHVuaXZlcnNhbC9sb2NhbF9zZXR0aW5ncy54bWwNzDEOgzAMQNGdU1jeKe3WgcDGVpbSA1jERZEcG5GA4PZk+8PTb/szChy8pWDq8PV4IrDO5oMuDn/TUL8RUib1JKbsUA2h76pWbCb5cs4FJliFLt4mjiUyjxSLHHYRqOFTXv/AHpuuug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LmurR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BkAI1Jh2+TOWgrAACzVgAAFwAAAHVuaXZlcnNhbC91bml2ZXJzYWwucG5n7Xx5WFPX2q899mgHBK0WEoGkllatlcQYJSCQ1DrQ1qlWPQ4EUowkWCEYEAiQoR5bxkC0VaKiROVYZxCiJEJItEC2GiBCqzElEMkuRAwQN0MSyHQTsEV72j/uPd/33HufT56HJ8le613r977rHfdee+V+vj5i2huz35g0adK0Tz9Z+cWkSX/HTZo0OfG1Ka4rr93on+z6eCX5i4iPJ5U1+/W4frxKXb5u+aRJFbw3bTF/d/1+fe8n25MnTfKsc/+/AiSe3zVp0j8++XTl8s2M6L72RN4V6nZnTPRM9Nc+H7XOO/4lmbnThCXfDUh4Y+WsOYdXfnB09r8++/qbWX9/3fut107nvf4xJujUtFcuBdZPemVG3icfXPvnoPVknfRue43+hOr4Uqw+2hANzAuppFLsx5YKqWUUTg3FuPVE4OiIksM2/fgm+kS40zaoZw98L5jk/tNgyJe47YtNilh0YTE9JpXsvvj1ihmh3Y+ZGptayS6KnuG+9OhefUk6nubQOu2kjL+Pd3q7pvtDW/Ay94+98TtVzIYNnNGfhj6eaKx8c2wOz5P0wUkNhATnDSULVcvtG7R6ua5e9QW7X1lMOxkkc7o71dwoog/emopk5m5gPdkkP/bhY5gI7xxRyhrTZNb2oerIvcd4RghAEmQOldR0fWig+AFkRWrPIUduR7QqdH0+UUEzzZntAhFjoWIwdrcWCKlnaS5oqW7sT8piNcyuD0npplGVzNFwq/N6OatPfSVS1ByrOvcAQ7P3CBw9I6/5B0TbRm95sZ/aEjaEQSsz7KGddiPHeX3aBqiiL4mktXXjlOU1w3SslFqX8bRABfZZ2UZ5Qrm1Ag00bZWN3tfzEiTs+/TBuQi0a9p7+l/kTcMfTQ+4syd68PhgZ/xIane16wrDp47ikacQtX9a4/ldzcNhqW4ZZojCT+mZjQOtyeGecgP5I6KUtRUX7l0Yg62JR8rXuUYLpuGCaFmwDfLpMwL0l6KHLw4asmCfy4d1lQwWscqP2GGWmmstpunK6f78BoPCHFrS9DYaeC3JaTcLSPM6EiUJHjgwAayy4quKk87JmxjhHQg0j7rPMSJwjoy07bxcKGpQrCDiab78AoO8HPK4Td/ObC4S+So9C9rqjy4rWVotiU8vhoIvWbcTHjCsrQNsXRePYwPRHRskTqfD6GSrAR9VQRvXOs0fTFSJ4dpIw4xkpnahFqHdBBoI0g1y87YwuTiaKeBZ80kAmactFzssrDxDofV1MPODGgEjc24ZrsP5RVhkWI3xqgFeKeExFqpVbv3bu432K9C6wuPvmHju8g+m/NgFq/LDg5WY1VxkfsGtOTRfNM/QEKvYmERER3uCLECB+SfXILfXWwtVADnHjFvdyEK0ifvXPXbJ2FjEVTZNP6C1bAPu+dRtJnojM7lMzN/kXdAeIh6VzwdV4l6Sc5ikJPH4oElB/VgeC7Ll1hxRQyzE0FXS2+lOaABlxiIM4ubWAamuy7INhOR95Ktcs0v0KUV124jeKn9kGtHbmEhkz3QtOQOpMLZYlko7wD7IPjPRNYU1RoPCA/Q2+naJH/kxQwKywcFZIl9zeDTSjJUiQfM7NYL8XSBFYx7IDO0na9IkTrFRDX/LjGk+cBXBeMVlYXX7roAUj79h/L5hVP0Mq5G/81bAj4vKfPnA+ekrfoT5ZcHe02UoRA0GzAm5AsQDsXQ7Zme9vcDwrbh9VKob04Ofl9LKGhjBJXT45I6kOC6ERvEq4nKWx3lw6FYYX24cmc4H2viifKu/M26DBhD3iwVQhsRPpe1iF/GWCiXlXYpOrGCkMf9ArIQV9gMjPeR8FuYiSpvavgxoskj9lYe5JHAPoUOKMMlfg+uqoCooielVYGgw0AWQXWjbkWNsYFjFvEXNub1s1Fu8PeE0eZv8akj9wdnmWgN88ZRWsWN0D8yt/UTcALkHs3Oh4OxSeT5szgPdAOyQ/J3F8kMwWBG5a3o5r+2K1jgwSj/ZlaAq93IxN2wnniujJ4c8vXIlG8C8I28r2gnjKsizCl5Z3J/GLYRM4vVhVjqrBlb5wBhQ38dH8wCYqqbRfjnQuMdeAfStkPglIs3Xmek5okAkuO6xH448y097CdrDxIN9bnV+QH7NTxsAhc9CA7FgJlVDzVGB7CIlw5PeBhHeKNItU9uJ79GEDnyh6AqBBGbUDVQywlEulbIXtsnJuQAiMR+oRqwdW8pkMkdP4b4KwjdhjtanFJV+KQmjYdn+ib7Kx29g5ha2fSNWQlXD1ihPuGHGe1OOD2PFLv4XmdLjwWpc53SgCWps6krRJb9VSgkDkzRbJYFsGegAu2BhwKRl9Qm6SgW3mF8ruN7FukIw5cubxM5hbQVcqSHK+qpTCovBLgs+Zzk6mifiQYkjC4HpAqPYIe5gpMPMvrrMWGaJ0CizLMtVCK03bo9al9WzyjlO0JYr6svIqgdhvKWIrcR5COdAqmudbnbeqKBjs/7JsDJMmzzmKQ7FhKTW51z1w8uFUjmL2/nu6mxxP4NER5Ifw/hRS2hyVn0XvRYahSW7mRku3psDUrg76MXQSP5ybMlpOJnE/ZquttRggRRwGd0ujibOQ+WTwOEoeRPkcY/VT00YgVAkT5+C4jlZjdBSP17AlA56e3GrS5FUmcyTvBZ8B97Fb/xI7Qw0kAAOIlT5fCA2hiUD2brkapvDPZaFSTUnH4rXELVmRjiCrOFozJZwf2NamBxigGQkj6oBgpHumFaXEuiyOE/ytm15t96ZUsgIQSEJA/CiAzFE7xU/iuNDfqi/Oqu0ThzPnQWmgpVilkRGT9c4B6rnrD5EJ9Dt0FEzKx53lqzJUzbB3sBC9HLBByEO6R3YVOBpMGoMF5O2grsf7MN4F5qLa3ldRjUsEIjLOGbdHsmWGHjhNAIiUcJKJ0EZHsdBe3OHMuWxxU5iK12OVYLPqmVYLYgcPqDiMMsLjD0MJl0NQ2d32eViWDmPLh51RGqVqyqNhr0trOwnHtvxHWIj/aTYMYAf421fIDhXdYms0e0dsU91XXlY4AracNH6Yi3H3d4Ow3kdpBuu/VXjK+7P0l2aV92xvPA7+kz3Z/BnY6Fr0qP58L/qUG4Z4MuYU8ZzCG6x+/PmxsW0v7m/RNwRv+7+9HsfnDvW4fB/2OFe94VzJcsyu49Rm0tYJjX20zzhO83fBPtWYsnysY7XLHe3SpNMtkGltmTJez38BvV06srU1M1jw36Uj3Q8zRZRPT7NSKev3kWNaBinOfiv7Wr1RszYjIHv7f7H7/3f/PT4kZP+b49P/fF3lNiXJP9vkPhHEEZbeM2I9F8PCa39NUZNe5qWlaqKSvM/zFgLQg3kAuBywuGJUbNJ3G/MmuQNy+YjKhmNU5pfaNNO9go7WJgNvIOoKZT19p4fs4WvvZfZPKGIe2lv81gCBGuopQ3dM/1uc2HemN7Hna5D+07j3YnNj0kWtPV0P9+QGO6NKFYsyWpSdKzHRT6Hma04vfcDx6qBeSUMnel6P3EDwT40Qr6DID+83nU1/ZhrGMXzw4RYAv13qMkeNdcQQWm1JzNenGN0WvY/TLC6y/EPNV2pTz4MDV0wZqmnvvWUxVvedLetuL+qjnKv8wUpBNm+XfFhJrfzzMUY7OO9L7Lj+PH0kXD5waW+QQc8zz0vhspOtJ8biCEV/ldNilT/v2oqVXgUL8/e9Lwc1E99PK/0YrIeV/4VwBjBX+G79OcEW0/XffAnMij/+E9njv72T7FK3vBfP6Fw+yyxdaTga5UADMF4tH+oD7vsRKWwdOeY/9vx+KkiS7Y3LpaHWWn1OPHnLVxU6N4nf8rE1d7Fk8/9lZD9g1OCJ2zgXid/Gqfz3l0E+fYvsY9+/ovlpPzVcFvu37zwp5Kpu5w/Zf2fs5v6ge8fIIgQ9qwIl7GZlvYzefjRuFFYXdmVqX8gD5wqI+87VvRHJEUrOjHV8eQ/QNeGmzWDlbeebqsna8/B/jCd+Wmd17m6TkwOUAain8eOtD+OoIpo7Z8BdSu8eSF/sNfCne8xB4u1JwpzsucjLsUkh/4P8Ir7WCx9qDYkU5c7L7p7lssnsvc5KuTl28GBOJWh53nlMxg6s5H4GkNZTXT3gyuRVLf36dvj/w/oaHkp7H2j1NovHFviyOgdEoHbp9q6LCeIS76Ut4FJ/v94fsYCevJ2LhvzpOFpWk6U/qDl5mSvE+3JynARKXM35il+9HGpHr1VqVlCQ1CeJ4sFKUMPybyTsvCSWjihGhFAkgSWEUpuwWRywwpi4qwVX2ooxCrEFD6/ATuPz+dZZ/MBq3+DARLLU848oddbc3kxxCoUKt8a2TE3z0osrDFYozr0FmKBjpzL203ET2ltGSC/CQ5eMAROKE1ZOUxVScdOucHI9EicU9IA08FPYroLNj49nY1YJuPRR2AfgOqDiezBYiXaV/k3V/331KfcVWtZGSFloXnWaXSOK8ViepxwFYjlmLeaERESIyOcHSXlxULbwCqFazS6oJSBJH/DBRbTsB1UIj7PjEXxrLkKOU8KgLN5GBQSyWH6VXc85yJG8/YncL9dgxEXIFWFG9FlQmb3Tu634EALrPeM2AGDlTIyNRskgf2ZIX5yu3wYYAQjlPPLfI2Js/g8Ci8AxdtfsSBLI26KC5N3ATVMpqJiaV5nUtgP0I0d0QgzUpRrjeIs3Bj2YLht3/AL08YEunJJVZGuj3zC70B7Jb1Y3DE9gCwJzCOR7+VTMXKxSFoOGykSuW8gbCTis+rnd+D7cTvwRVEIQKzNn03uZph2hXV0WfPl5NkrequhKgYJGhiA6oFlNEF4Se/gpUv8Ca1VqWDgxUooMJpHXYmKkEyvexTH/YbezqDs0ijF5cN9HxO9G7rArvmoyMICBbA406+GW9wyANwDgxS8gNm83WGOFDABksqxEaqdsKU003MGodrqkSCMCfTV7rwZ6fU1VPpwzmrJ8Nc+pdFh+clhg/SRAO1GW5yZ0b2LKDWIt4cXxqno2A4zw0SxVdNcdW6RfhTi8T7IAyptM8zzaTN5c9gFr6TYyQPqhBcl9kuahtsWyDkcyo7ydNUxjLm7ZhEW4FfLYX7gsDh6FhhN5Ejw/dRZokheMSarsOXpGWBG3zLaahBQ83mZ1yRK2LwVEud0Ub6i1FWaKJNucjemhTnEPDFTs9UVGpUFZeUTHqxaunMb0TN7OwZGUeUuR62unX6gfQB+mF7MCNKJmSEdDZNgB7TihWU4+Z35HaqBYbG26xGsLoZIDQsVZvjRa7oMW1zqKjNQj6xWANfYNoMyhpjoUTIHld/G1dnrQa5CR1bKN0fVTkz53ZLnUof3mib8xZxPhRNy+KT18kuS/7EkYdZeoUj/5h+KJsaTC+ea2SahoL0E82+FVvE8AXOg94a+pCac+kmreuTYdOqKVErj/3mV+b/X4et/kKy/qJrZTw8gT4S70OuHWqMZnd/6EHBQ+ijPaeENDTLgJMuPPs14W6eXINzy6AA1kWNtU/bXmjua8niJObwQvKk3+cegcUEFYR70DNh/nUcIyXRx3arsaczUWjv2vRr2diKjzreZMFWtzwKp49JypyCS8Pu7BSZ4MHjsuPpRWp5u+wm1PgekjHeoDz536W1CpeNIOfN9u62s1tpuXB8h3WTK3cB8106kS57F/6gNUKldrU/raYlArgNqN/kQzpSwpMHRv8c1l4gX2/28Ip0RB8p0hyIQnxKofvN+d482+1m1Prhe5llSkGH72CZmm9LBYPhvfsZdPA8l+623kyK0DT4yS8NQMgD9Fqlro4ZKexIzfipuXc4jDZT2tMWMA+9tS5MOnhS6yxeiRNLrLsFG2gTs0Z62xJFVBhFQDuIX0+0Q+4GRrBY74uyjj88YYi+atw7XGlnGWAHIcs45nSYB/fWEMrscJ6WfE2VbjTKnrXK6quZx5VoiwnwsKmihVj/q0A13WWsuW0I/VQlCC78fV0m6WqdOcVV5ZnVUWvvwW17hQ/f69th2LuGK3LWfSDuQ/yCRR+KbK7xVHEtntpJUSEJ/ReQsieZtpKtXqRSbjeVPvvWJZrikkiWLbyyGBzwFeYQSKStdBg1glWHJDlMs5ADeGenZwBk1RQ7qBsSCixCefNv2QCRNsV6R9a5Ajt7L5+1GQmnflxE4fshxWesWN1yF15G4xRjHNHKvH1lXBlKIHA3gfjiBzny0f2o0MzIsczG7wCUgn7f52S2uOLA1zJq8r2VYbo3MA6oTN4QP/7wGD7hVqXVOImWkUdV18AYCB8KPlypdBqYPiIWBICwCHAUr6UjIwIgkIs7APgPa+HIhFji4rANhDMjov6EvG/JottR8yp8QWcUezJLCGYMVAKLG/oA0qxxoI5/ipvrj+AVUellEA2w22AcZVjV0xSyJ9lJQD0fvqzXQRkp7MK9RAzpQRSDF44hBxKMnc49i4gsN38Dg5HjugwNkj+822qqZVhgOZC3USq/5fcRP5PFwNJGDblHkyIr3Mft/U9KGsgJqQuErye2M7lhuZPZiWiGwxOFozC/zMSb3LQjkLLHfmopcGyGJ4s5IDluTZLttTtIQ8XuwmfJfGau7ALypgi9hBdHkX85GowtaFrMbWdwfQHgJfWRLScWNWcrHUeyCJOazOztRvgHkoLWrFfTFu1S1j/ta1nGLQfhZ0B61r7ZxSz5ynVPnIztamFYzO4DCPY6ZmwXz5oMUWKyZ3pIT4osT6uyFhoZ76TM5ekoOcJB1JSnst3FD5XRshsummY4B2DKhoQCQ7Luvi/ipfCCgJyZkpxyLLrW0DBbShRnd3aOjUO+9rnvwxEiSsXInrFkaHeL5uyToe+28oZXQqMUaDHbBpoJdK2A4QPv2MvZK+xlDVBrBOaJUdjhMonN17WVFARQJfko9RH4CmRhz9fN93wZYEqfdyLnTRgW7B7Yf3+NKSttH8WRGwQNntRX/4lyxsyfH2PK7FbphhjXpml9dJ0x1hl4bf15ygY6dbcbUdKSIEE7UnnBaYSd9SQfeEd0EI7g0V8RDzuDJeUKeKPsStxiiFxSZQ0uiZpO2KgzGgKzOYdUCoG7c9YvXYhgF1LgOV86vP7DLNtulWPwV3bAPV0gkzHBrhVEtPpbbthIcbhkdjgtr7s04Rtdu7bmo/JLIK44JC108O5G3nz5yuVncPmB+15q5yMXSqgLDVqPxYmn/02/RzDn2411Pn7kqfiC7lxmyuXDOXnvpk5aMo9z9GN+g0mxExmMbuyhg+yxnUqokfKYoV24oHTZslGjzy/hwM+uIDv69Ok50CTLvQTnLFLDFwFGxI3QRv446q45sMu/KgoWB+Ad1VJedcihEAgJgyB/Pn6I0zA6qczv2oT1Fdc+8+WNKTXOF8WdJz7rEz2SUEOYz70urMliAlPXbw5Jx1uquq7/51ZEHzqNeNfmyyUteuOp4Uu5Y4N9/NLPOt+Mguz3p4TMX386EvKBddf41I/Xz8IfYfUniZw3DQy6fs9RFMVjaAwDjQv98g8DeS/2ps9BFlU9aK2OHrH0GJiOj+xi1taWwPWzgdkCPCp195xkFiWOicoo80xrdAe6FBh7BwVimqfAlHGeH/VZv7jD3CpUlzi1vuPzR5gxa4285wr6NSoLTpt4qHTgyNJE5bB6uQzoWhf+3JByba5/++CaVYLnl1VyS3n1M6LQpna8GzZWKwMwwqerScx3tKo5dpXY/xBTqBRyHKfK9hAuWjkIjZIkunxh849vK3u+u2Slaw0Q9epFb3Lp7PIso/OIIfdOygjE53Nx4cTHts3OHxgiDP9siX9ezZPxWdMSFu+IPTq4ew/5o/hY47myd8RzB3qOeuSGMboJcGFYJRn8+11zCHLjTpjpKfTb0/ZSCYu3oA1H0vnn5ZuSKg9eOOPQch76XZczUqld4hR8eNcgchjbVZeyzWZ4sACncHIHTpldOLYKRdu7KJYFwStoZ2H5dRX15q3eescIizSs3AEiO7f06FvMkIMSBlUpmN1akzaD/Bi8qVsOdgZUficXcrH+YNK/k1shwOcfOJB6parWwq+MkxEKB0BgyFsH2Hr5Ytpgm11p9lBqiTyLJEfU1prr+k5kPOBFfhlnjid5Fk9cRvVVIEZLfcGpm3RN3eGZoXWZibrV+X3glG8m2MK+S8OTkKGaBcaB33e+DjjY2wbboVPlyvsu/nIKTyUSCHNgYZlhYHwtWl4q1sPidmtyWxfJmWJLbVYllDDlllirXOtuIjvZqrfAmaWuY04xJ4c+hXK2QJSeHJ8kfw/iBTs9GscOy0cR40DUK/EI+6qes4r6CjUaKeNZCM1beOL+fHJa5BOWLjgDhCa0V49nX+uj7W4CmONtRhschqPEO1NjYJZyfDfuyKGCtx0GFgvwvuCtNY4+Q9VCSJPDDKffEfQPbT9M5PlGkZVk6A05adgm5BumcGRPSSx0379LN141ieF3nAPxYKRQAbvRAgQDAL1I2cqG5Hd6TmywY83z5ieHzM1WyuJu5bcDB6oWrf1Y/CvBPgmoxUl6lzkr2OKWIISjGTNPv7EUW0ATbtJNL9FmhgO18QPgYsWItdykmj0LeRQwquQ+fHKdhb3ctB7zBXt8mt5dNPcXgKsxofzJZ4kcylMKwYOZ81Jv02q4uw28K7a5h52DkgGUjBHu3jtHdxaBQbKzj5L2vKzqxZb4ipDIonwRWkSVEz5OlDO9u2Ergakh/Yjiz0BpZGA5tE1qJHagypOpY+JvrnyyQzgUzd3OPHvnq0ZJnGvuVlo6dchizF5V9ZBi7lF/amLSSqzOBla6E4amfckqBAeWUNsV58MAgupZ8O5cPnJ/dAMLq9PP7k+1VYlkXudC6zetU65xZpHPQ9ZB6VRKTt1A2tW7V5HO/WaG1sPg7z1JGEZT0iIgPcMWTCeu0+E7Wr6qj/GeW/NPtZ9JfAP6wb/ZvCzvciFWesFsAgtR+/F+B3loQqo2euAVxxp1NBlv702SZjsuoL4t1f/BN/39UgMKSzP4bQpm9TRZuzZdZ8oWE0VLCMnegmuR3wxJdaOwZc6fP3XG8KDXXGk+2ZxprqWZNstfVjVA4QmvY8lwH/NP9Xv8iv3Y18EV53RUGdS6pN2dsmXgcdzH+1VeqLiz4HfSqLUFfT2rb/BzRAt+Pfiy33S2/SlcbQ9v+8WLLx1yS1ukwq8/zWL3knn9v/yc9uY1bfO4PE7wKdlfBcRs2vYBj0uvypgQsreSHixOy2aKe9Ba3uI2iCVv3PHuVr7wHw4maxOnHLz4XiWInf7KIRiumDy7ZMnGr9vzdKQe/1GiCwO7dF58LR0emvXNLfCNB3vTT5peAXwL+/xnwVjiO4DL3EwoUePXfiapcwYzH/DVAT8IJLPXzWhUh8f+OIkFAHyQ5ukjNUqgg8YTzK03Y+j/vlJCY2TZSjomfjeP9CeM1d7U3dmvCov8zNqsMfjiO08zRPkx/799p2rbIm7yYjybr5QbIa5rLadrb1pTVxfy5XEKiX6rIS8AvAf/fBVwvvpNq/6XcvmPU2lz1PMBqc0fmTzNefVj0Yqk4vN+L+Y7/x18n5BqHn5/AXe+EZc4MQkkBMLN2AmbD5UQm6EvlDMzjfFf47k16vrHPghD8Nz3tNfUYnQ6jOnj39gmBsPIgg1XrxPsOV7jSIJPx2lD+xOL0fj8m1x0TD+V2Csbk9HP1BG/WXe6F+uHBxKQP540J/jpqgk083L3yF1KeA3PHvZLrrkxsWqnYMLYyX0U9h26xWzU2GV5CegnpvwJSGx7sHnsKEYFkDfW6dzSYh37aoJWujJz/4vjuhOHBlUg92O2+P4OndbgfEqBbvO++OENNrxh+oHuyV9he63XSPlVUWjv70z8O1XeRo6eEHfgJixNt+QMaVz5gqQkCI362nyxuW/AHBK6yuKRi90MN5Q98WrnFmPgOlrld7/yqumrrH4aMddX/S0Dk9IxfD0U0O+mnY4jezozqwpoXZVylKCzGfCUnvHPNu4F3nsdPkfxB4lFdyFmtQS+17iWk/yGQMLTKKOfQBuc+a9qO0VUvt82+JHlJ8pLkJclLkpckL0lekrwkeUnykuQlyUuSlyQvSf5TEvcG6rbBb9+rlQQHPLdTfvjnTVSCVa2kKWHfDSl08TnYd3+/j9H0/QZ8ukmTrGwvwb7X02tbmyOcE4ql/He/Mu3qEA19L7D96jG2Qf7hf90e/Gsq8cgBpO1Rr3t0dU3HcJlQJB2+QjV3ZBpv5QJv89AIalhHLzhG9XSh6Fy8OcQbstS5N46v6dtEbxc3iVmpWuBdhHNdfzIfgZPZ+xIFtVBB4lpk7+k8wJcXamWMTe1Hco6qvEx39m2dYd3MjFcDklmqkKq+BB8os1oBcLa7aN27BX/wenqvAWzGl1wavR2BT0LVxPe5d72p3cfN8GvtyQKrRn3AC8/od2++U6D03WFQ/Uw0u58wfGFD7a+VXcY1xMR09Re2kgIDy1yjZd2JBftqHNLooaVJ/kZyaq3VKJPZgsu/GuG0l4GEL6z40DZw7GgL6NdrBgu29XSGa9xitmYN/WRvVeR0mUhlf7V+Da8YqPYDxmDlHHp8pJzZNfLl4ShpquHBFX5tYFYLI9Njd+f9cvbwSLnBQMfqkpGlFGaz+wUGafBe+dfBbPSP7uNn3szuEUfZZosKDAUKneHdKXXieIlEkjDXOvtGoXljFBr/QOy07ChU8EU1KJydaxQbozwjeJNdot/bMHPp2CusypDI71i9a9QJVe+xeeWDn4a45CacmrKwkkclYaY03J4lk287HEX9IKsinpFHfRI49ay4PKqfdylfaU2az6UGyk/B0eVTb8IqQfOC6MLlGS5B0fcR0VKEHJtOXkjEKwa2lGdsWXbQ04dV0GvF68gw9FZVPi+dGa79WayGuMaokpN9dLdqllk+vdarxEV+Pw5nLrtcyGMh5U3hBUhtewqXS48P+TyqHouz1hvvjJpRq29aUsKXAQpw+xHMR4V0zOof6ScXSRE7g4mEN7HR5exE9OhstZlVr4BSltV0wEL4iTU03MjChjkdESYpP8zTfTzCLI4P2UQtDryLd5ztDYqcyaHUlsk4P4nTV5Hj7qIi86jyQEEIP3d5QljowWK+vaOAnhw+1KAw7F/ENXiBeKFBKa/Ll64uG8Wn1nb0QlGrTHbGzEpz7eH27rm7jJkf1DStu92Bc9nh6Vzkxo4BrfBGEcuzqLItfqONkWGCSEX0wTz5vcNRVdcQ/KKd9/IU04prK7U1oSE0ihnJLa5RdJi/SC0uPlhrdMHzGT7txZpf60BVmqe5LDiuyub1eFel8parx5XRxxGE42xPVN0z6L66iAJ09XqPYijNn8JRvYv7kH2NGTIf7WxuYlgtLYNXbaE4vm4UBKrrLNZFYAIozXpi1Fz+jZWTCJx7E5WANaIg4TNHe86ZEUPPs7XuwZaspoO1ie4joQYeknlnOSXqyt7Bq4fbKQrp0Fn0WUF2VHsFPbm9jO+SCUS8jwIpHnzQ+JiYfyvetgJVl7FPR6nXh6yWQpkzZT7km1xoEZu0k4mYPAQLBVWYv6ESZ5qFftPInxM7KOGLUE3S1aZ0JJSSfgxwn3LkfmGE6t5AS+OInGfc51P1pFDH8FG6zwBvxSZ6qa3Rd2lCmtYlHZPU5Zk8G0QuR1LE+f7RvV2CfPdae5MmQ9cPslCpMRrJGViePG7foWHeq14g0KKimIHhXGWK7WEajNwtXjilgb49LDJJwhrxeqOgM5mYOJKJy7rNyLTtmJYNWUtqw91qjQe+rFaQL0x5cOmuFLnC70tl2GBjn3FIOMgXUmnsXjIyVLawI9qejc7UupQb9ZZxHmLN4Sh2S9sKlzJWtl3O7L+hb87W9lbX3B1XmBxZMsYqbETpXp+zB5q5HxywYPsHKi3JXTVaez/fHrIn/eRZy6BezOs990Qn1VVaUljqtaYb2+7SsDN57+PlXW1yMpcXEM1z/Svru6CRfD5fAEw3+ybyCPPQicIqpX6n+K5WtlvzKo1ossPkDFjD8qNR8+p5l9CZNgj4qdMN1WAgvef5K8wnQqGQG0DV2jGwXB3Zt4F8Xq451sty+RK/f1pqvIUEoPfJGflNH05ZzXkLtruXrVNeoo9YhJ2jSgo4bzqwlwFX68kui2iMC1kkFwj5iZEOODOKiOA0FxZxvAtOY2cLeBefKIdrHpqN2iW0v+FQVjbXSV6Stxxd07x3o+EA1oVHYSjbcqVcZFv6/ZhJtFhk+xXKdbapydr9rmaXF0n7xX1k15ByEX9Gwa3A+vM3mG0wHJ9D485Jsg09gr1f2mW/XDDv1ELB23BRgU65R2HoX2A9sTBWdAzeAOA6UlvEISglt60e8Od4+4P9GfX+Au2TZBHP8stt/DxXBrAXrDQCUHxjMOMSRLORzmz0u0x/SHGmLRwTFnpLgUJIwo5rnwOTbSFQoIosFics/Bm4FJvhcUvGNl/lD1y+kI5lmoSCcI4VZjvz1SlfJYXoeYz8SZQzhLZVrd/lFlUlhDFiaVlQup+KxPGsW1dQDF0/xFrvSh4eyWO1vFKL15rUkas2TN/5UQJ5bFbs5gkE3+c6c/pD47PGVkmzWy0goT7MIyDlt73lcfAN03MVfDCSmxzDOkknbFcsTwxrS7aNxHM5uOFNqeoEyhnLNrCiAfDZ8Fp1nIYoQswHTvkGCl6v3rcJpIzJgtKpddq1SkTG49OD6JyzjEhiUfsUxo1eK/2wHXnqrJhpOysv7c2YM6bxWRfp6aY9c8e+p75N/dxkWjtmmP0ul4/mp2wEkXVwsA02txRm1517jc8pm53IO0TbPXK5EZMnL6e3xZlUl7ZUKu+4nN2x+QizRQyCEhcs9okY+79Ku3ilQJdCMQXsdopoKkXZu1bGYgxR7mMIN2uSTVWi2r7ek0amfo2kKzAxxHpFO3pl0AALiXEpmN8Vr5Z8rvPoSnXXn+Cc4YS4zpuXBU3pLcJQ4ZjXPVc7fCVxndMjGd4ycKyYfNNXbgkq+RybJR0WLC9Vf4QruQPjIHwJ30kdPg3ogHHNypUDGPbfFkfz5HqKRCqJooyobq9SyBL3wQRaAwIH7nH1c2WaH7pdrpKtT2PrmTe56J/zJfpwY4hsPRFH+77d5+mbajMYvBmdkWf9hfELx3Y8CjHu8c7vICWOPENMkXOCz3TdhMvkBoMh+9m6C0Yaqa2EOuLqzdP2uHIJLmFrmfP6UNSU6i7sR2n25N5Vz8Qax/RTUKNX8+E4gLDXVxVVWG2Yd1/zsxhO8lXr/7VTQ8ylUqT9KeVrpjatfQ7TAOlVkgOYO1O7p7TXCZs2rnlwZ0TiNUm8BM9uGo+DqCKB0MJbI8E7DhyJIoxZQ/ajKGPG1lH90ahV968WFRSDEXdLMZZVkP6iuPw6vWZRSQW8b3Rmjs8dPNLN2pkucrQjJCOchiLI58gVFlu9/t16Bb3YfeJS3L6ZIIW5bpeABwe7f3Q/3HeA3QooyUcG+croJhxnEEd1vzDSeGjkaTaB6VB57a0IflRp5CtuS5F1A05m1JK9cvND2FOd6gk6vnks6ubXLw/vSEwdWfVbNLnUdfPGwhraeDxxHyh4oNa5vGR66Y6li+WCWHAZRD3f1Ua+nC/iEQ7IFT7bO1ByKWTC2Po+tDLH1AC47mDW884BbYAQBQ5AmMsN7tO90OWCzUv65zmY+I4gvGyrf0a2ZUdOeW7vIIasIeZw5s93FDZ17YXrcGakoxPZ7Mo+FM6nXs6nvV6OR16tELeOPy1DstlkT4KrzeScur0eORttglMWhK9cO4jJM4p62S4HgI4VXajvnJ2dkrr9cG34+JLE1uspUam14z48z5VrXuoRxFahrEQXWHU1mtWzpke/0yctXiOZ6UoGe0Qcq0gpuHLdD0W+Es2Lgaq6UnS7hTKHQeaoNND9KjE8/l0pCRXgMiqdk1EgM/96Zuck/w2l5b8nQm6pRl2Z2rkxtX180u82sAe+7xFQqxZaw9yTVrqF2qOP2Spv+jZSRKvddc1DDfN+oLLeJ9nvD2X4SeMbwbPPVo2vg38HEaYVEX5ANBigWeYowYBgLCbgxg05ld5yFR6rUo5H0/RH+6e2En6K32IKcUVI4RaovNRoBR8foCffEqcffw675PWxxU6eyOJ83cdkMq1tWmmrVpYe/1vCNaqSlYwlXDcO2rdl2NpTDZiFHVWSQuQaAk19FFgTq0XzWyDkBQbSNeBAsPvAzE22k/lqQULVfKvFFUXjW8i88CK2jR+rITL0odpjjgMfc8xpHLNuuje6HM3jfP44pTyzfc0UbGFEUDf0hdqsiK3XCg6xNkSfi3IUeo6n8Sm27T3TdyGtbkw3mgnC6AxNL0Pesu5h1/a1Yy8zZ58YZoQMFstGiqmcET7nmCfVr4pjAzhM9UFgjb3f6KCNulQHZw+YQtdCeBfXv44l41WWnoe9rtpgBgfYZaKjG1Iq22irbAgq0ixFhdMQhjyp4V1bpsycSU1MV0S2zsDOVBW07TL/3faFLXw2zsW3WKmw+fsjprpPj6vumXdAs7umd1Mke4phXRhc3wp2Y9iHorpnmpsS2YM2Ywfzp+KOw4XH6jI7BksGDfUpYJCa5S4o94ZA3xQEep6o6d8U6c8AydW580BihsYDN8wtLb6qFB7deZkr42DZfjh2lFfxGF8OsJp+LMZdnj7K8P/JdC1f0b/pnAMiyaPB7guWRio+OdV9emZ7dYrhfV0CfXuqr7ucPJX9VxXtUJ7AMXSuZ+x01EnZC1Kbtkqe/vhmz7cTv202PWEDeqwwDt5csUeq63Xq1eP1d0VOOHYZElfqCpTOdeWvjZXe83cCfrXBtNXuewLNJRzHyNDqsbHSPustqiA5KoVC51Tlt5OnzkEXvOW+/umq9SvLPv7yn/8LUEsDBBQAAgAIAGQAjUlooHo6TQAAAGsAAAAbAAAAdW5pdmVyc2FsL3VuaXZlcnNhbC5wbmcueG1ss7GvyM1RKEstKs7Mz7NVMtQzULK34+WyKShKLctMLVeoAIoZ6RlAgJJCpa2SCRK3PDOlJAOowsDYGCGYkZqZnlFiq2RubgoX1AeaCQBQSwECAAAUAAIACAALZ4FG6W7bZOQDAAB0DgAAHQAAAAAAAAABAAAAAAAAAAAAdW5pdmVyc2FsL2NvbW1vbl9tZXNzYWdlcy5sbmdQSwECAAAUAAIACAALZ4FGNRrQWs4EAAD0FgAAJwAAAAAAAAABAAAAAAAfBAAAdW5pdmVyc2FsL2ZsYXNoX3B1Ymxpc2hpbmdfc2V0dGluZ3MueG1sUEsBAgAAFAACAAgAC2eBRp9k43WyAgAATgoAACEAAAAAAAAAAQAAAAAAMgkAAHVuaXZlcnNhbC9mbGFzaF9za2luX3NldHRpbmdzLnhtbFBLAQIAABQAAgAIAAtngUYKEe9qogQAAAUWAAAmAAAAAAAAAAEAAAAAACMMAAB1bml2ZXJzYWwvaHRtbF9wdWJsaXNoaW5nX3NldHRpbmdzLnhtbFBLAQIAABQAAgAIAAtngUaFMCthngEAACsGAAAfAAAAAAAAAAEAAAAAAAkRAAB1bml2ZXJzYWwvaHRtbF9za2luX3NldHRpbmdzLmpzUEsBAgAAFAACAAgALmurRhra6juqAAAAHwEAABoAAAAAAAAAAQAAAAAA5BIAAHVuaXZlcnNhbC9pMThuX3ByZXNldHMueG1sUEsBAgAAFAACAAgALmurRpQTsyJpAAAAbgAAABwAAAAAAAAAAQAAAAAAxhMAAHVuaXZlcnNhbC9sb2NhbF9zZXR0aW5ncy54bWxQSwECAAAUAAIACABElFdHI7RO+/sCAACwCAAAFAAAAAAAAAABAAAAAABpFAAAdW5pdmVyc2FsL3BsYXllci54bWxQSwECAAAUAAIACAAua6tGNdvZrWgBAADzAgAAKQAAAAAAAAABAAAAAACWFwAAdW5pdmVyc2FsL3NraW5fY3VzdG9taXphdGlvbl9zZXR0aW5ncy54bWxQSwECAAAUAAIACABkAI1Jh2+TOWgrAACzVgAAFwAAAAAAAAAAAAAAAABFGQAAdW5pdmVyc2FsL3VuaXZlcnNhbC5wbmdQSwECAAAUAAIACABkAI1JaKB6Ok0AAABrAAAAGwAAAAAAAAABAAAAAADiRAAAdW5pdmVyc2FsL3VuaXZlcnNhbC5wbmcueG1sUEsFBgAAAAALAAsASQMAAGhF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3.xml><?xml version="1.0" encoding="utf-8"?>
<p:tagLst xmlns:p="http://schemas.openxmlformats.org/presentationml/2006/main">
  <p:tag name="KSO_WM_UNIT_COLOR_SCHEME_SHAPE_ID" val="10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7812_5*l_h_i*1_3_2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UNIT_COLOR_SCHEME_SHAPE_ID" val="11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87812_5*l_h_i*1_4_2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COLOR_SCHEME_SHAPE_ID" val="4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87812_5*l_i*1_1"/>
  <p:tag name="KSO_WM_TEMPLATE_CATEGORY" val="diagram"/>
  <p:tag name="KSO_WM_TEMPLATE_INDEX" val="20187812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6.xml><?xml version="1.0" encoding="utf-8"?>
<p:tagLst xmlns:p="http://schemas.openxmlformats.org/presentationml/2006/main">
  <p:tag name="KSO_WM_UNIT_COLOR_SCHEME_SHAPE_ID" val="5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87812_5*l_i*1_2"/>
  <p:tag name="KSO_WM_TEMPLATE_CATEGORY" val="diagram"/>
  <p:tag name="KSO_WM_TEMPLATE_INDEX" val="20187812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7.xml><?xml version="1.0" encoding="utf-8"?>
<p:tagLst xmlns:p="http://schemas.openxmlformats.org/presentationml/2006/main">
  <p:tag name="KSO_WM_UNIT_COLOR_SCHEME_SHAPE_ID" val="6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87812_5*l_i*1_3"/>
  <p:tag name="KSO_WM_TEMPLATE_CATEGORY" val="diagram"/>
  <p:tag name="KSO_WM_TEMPLATE_INDEX" val="20187812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8.xml><?xml version="1.0" encoding="utf-8"?>
<p:tagLst xmlns:p="http://schemas.openxmlformats.org/presentationml/2006/main">
  <p:tag name="KSO_WM_UNIT_COLOR_SCHEME_SHAPE_ID" val="29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187812_5*l_h_i*1_5_2"/>
  <p:tag name="KSO_WM_TEMPLATE_CATEGORY" val="diagram"/>
  <p:tag name="KSO_WM_TEMPLATE_INDEX" val="20187812"/>
  <p:tag name="KSO_WM_UNIT_LAYERLEVEL" val="1_1_1"/>
  <p:tag name="KSO_WM_TAG_VERSION" val="1.0"/>
  <p:tag name="KSO_WM_BEAUTIFY_FLAG" val="#wm#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COLOR_SCHEME_SHAPE_ID" val="33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87812_5*l_i*1_4"/>
  <p:tag name="KSO_WM_TEMPLATE_CATEGORY" val="diagram"/>
  <p:tag name="KSO_WM_TEMPLATE_INDEX" val="20187812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2775</Words>
  <Application>WPS 演示</Application>
  <PresentationFormat>宽屏</PresentationFormat>
  <Paragraphs>384</Paragraphs>
  <Slides>26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5" baseType="lpstr">
      <vt:lpstr>Arial</vt:lpstr>
      <vt:lpstr>宋体</vt:lpstr>
      <vt:lpstr>Wingdings</vt:lpstr>
      <vt:lpstr>仿宋</vt:lpstr>
      <vt:lpstr>Footlight MT Light</vt:lpstr>
      <vt:lpstr>News Gothic MT</vt:lpstr>
      <vt:lpstr>Bauhaus 93</vt:lpstr>
      <vt:lpstr>Impact</vt:lpstr>
      <vt:lpstr>微软雅黑</vt:lpstr>
      <vt:lpstr>Calibri</vt:lpstr>
      <vt:lpstr>汉仪铸字卡酷体简</vt:lpstr>
      <vt:lpstr>Lato Black</vt:lpstr>
      <vt:lpstr>Segoe Print</vt:lpstr>
      <vt:lpstr>Wingdings</vt:lpstr>
      <vt:lpstr>Lato</vt:lpstr>
      <vt:lpstr>汉仪旗黑X2-55简</vt:lpstr>
      <vt:lpstr>黑体</vt:lpstr>
      <vt:lpstr>Arial Unicode MS</vt:lpstr>
      <vt:lpstr>Gill Sans</vt:lpstr>
      <vt:lpstr>FontAwesome</vt:lpstr>
      <vt:lpstr>Calibri</vt:lpstr>
      <vt:lpstr>Helvetica Light</vt:lpstr>
      <vt:lpstr>Lato Light</vt:lpstr>
      <vt:lpstr>MS PGothic</vt:lpstr>
      <vt:lpstr>Raleway Light</vt:lpstr>
      <vt:lpstr>Raleway Light</vt:lpstr>
      <vt:lpstr>Gill Sans MT</vt:lpstr>
      <vt:lpstr>Constantia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【云计算】互联网云时代网络科技PPT模板</dc:title>
  <dc:creator>春秋视觉工作室</dc:creator>
  <cp:lastModifiedBy>安礼虎</cp:lastModifiedBy>
  <cp:revision>352</cp:revision>
  <dcterms:created xsi:type="dcterms:W3CDTF">2015-07-10T08:26:00Z</dcterms:created>
  <dcterms:modified xsi:type="dcterms:W3CDTF">2022-03-03T07:21:34Z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v1.0_mb_rpTuWIG01q0Kw1kQ1Yj1aw==</vt:lpwstr>
  </property>
  <property fmtid="{D5CDD505-2E9C-101B-9397-08002B2CF9AE}" pid="4" name="ICV">
    <vt:lpwstr>01CD1576BA79498CBF03135C63FAF642</vt:lpwstr>
  </property>
  <property fmtid="{D5CDD505-2E9C-101B-9397-08002B2CF9AE}" pid="5" name="KSOSaveFontToCloudKey">
    <vt:lpwstr>936836507_embed</vt:lpwstr>
  </property>
</Properties>
</file>